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theme/themeOverride2.xml" ContentType="application/vnd.openxmlformats-officedocument.themeOverride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19"/>
  </p:notesMasterIdLst>
  <p:sldIdLst>
    <p:sldId id="277" r:id="rId3"/>
    <p:sldId id="334" r:id="rId4"/>
    <p:sldId id="260" r:id="rId5"/>
    <p:sldId id="261" r:id="rId6"/>
    <p:sldId id="281" r:id="rId7"/>
    <p:sldId id="262" r:id="rId8"/>
    <p:sldId id="298" r:id="rId9"/>
    <p:sldId id="327" r:id="rId10"/>
    <p:sldId id="322" r:id="rId11"/>
    <p:sldId id="323" r:id="rId12"/>
    <p:sldId id="324" r:id="rId13"/>
    <p:sldId id="331" r:id="rId14"/>
    <p:sldId id="335" r:id="rId15"/>
    <p:sldId id="332" r:id="rId16"/>
    <p:sldId id="333" r:id="rId17"/>
    <p:sldId id="326" r:id="rId18"/>
  </p:sldIdLst>
  <p:sldSz cx="12192000" cy="6858000"/>
  <p:notesSz cx="6858000" cy="9144000"/>
  <p:embeddedFontLst>
    <p:embeddedFont>
      <p:font typeface="Bradley Hand ITC" panose="03070402050302030203" pitchFamily="66" charset="0"/>
      <p:regular r:id="rId20"/>
    </p:embeddedFont>
    <p:embeddedFont>
      <p:font typeface="Rockwell Extra Bold" panose="02060903040505020403" pitchFamily="18" charset="0"/>
      <p:bold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 proper revision control tool is an essential tool for SE" id="{93827565-09C0-4FC1-B48A-E5B49D9C95F6}">
          <p14:sldIdLst>
            <p14:sldId id="277"/>
            <p14:sldId id="334"/>
            <p14:sldId id="260"/>
            <p14:sldId id="261"/>
            <p14:sldId id="281"/>
            <p14:sldId id="262"/>
          </p14:sldIdLst>
        </p14:section>
        <p14:section name="RCS tools can record file content history in a space-efficient way" id="{7982D7A3-59CF-4EF2-98AE-D5A86BDB4300}">
          <p14:sldIdLst>
            <p14:sldId id="298"/>
            <p14:sldId id="327"/>
            <p14:sldId id="322"/>
            <p14:sldId id="323"/>
            <p14:sldId id="324"/>
            <p14:sldId id="331"/>
            <p14:sldId id="335"/>
            <p14:sldId id="332"/>
            <p14:sldId id="333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87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4:45:36.084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26 0 4,'0'0'27,"-16"11"-13,11-2-2,5 6-1,-5 4-4,5 7 1,0 4-1,5 9-2,0 4 0,5 9 2,2 5-2,4 7 0,5 4 0,4 7 0,4 10-1,8 5 0,4 2-1,5 7 0,7 1 1,6 7 0,4-1-1,11 4-1,3-2 1,10 1-1,5-3 1,12 3-1,3-3 0,10-2 0,7-7 0,5-2 0,5-6-1,9-5 0,5-9 0,1-4-1,5-9 1,5-4-1,-1-7 0,1-4 0,-2-10-1,-1-8 1,-8-3 0,0-7 0,-10-5 0,-10-9 0,-9-5 0,-11-6 0,-14-3 0,-10-1 0,-15-3 0,-14-2 0,-11 3-1,-13 3-1,-7 3-1,-13-2-5,-11 8-10,0 0-12,-13-10-10,-2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4T02:04:56.254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22052 12809 22,'0'0'17,"12"-8"-3,-12 8 1,10-14-2,0 9-1,-2-9-1,5 1-1,-2-6 0,6-3-3,2-9-2,4-4-1,2-8-1,4-5 2,1-8-3,4-7 1,0-7-1,3-5 0,-2-9 0,3-3 0,-2-8 0,-1-3-1,-5-8 0,-4-5 0,-2-3 0,-7-4-1,-8 0 0,-4 0 0,-5 5 1,-7 4 0,-3 8-1,-3 12 2,-2 8-1,-1 15 0,1 7 0,2 11 1,0 6-2,1 11 1,3 4 0,3 4-1,2 4 0,4 6 2,-3 3-1,3 10-1,0-14 0,0 14 1,0 0-1,0 0 0,0 0-2,0 0-1,3 12-1,-3-12-6,6 12-18,-2-3-13,-4-9-1,8 11-2</inkml:trace>
  <inkml:trace contextRef="#ctx0" brushRef="#br0" timeOffset="894">22475 10418 19,'0'0'28,"0"0"-5,0 0-5,0 0-3,0 0-3,0 0 1,0 12-5,0-12-2,-7 14 0,0-2-2,3 5-1,-2 0-1,2 7-1,-3-1 1,4 5-1,-2 3 1,1-1-2,0-1 1,4 0 0,-5-6 0,5-2-1,0-6 0,0-2 0,0-13 1,0 8-1,0-8 0,0 0 1,0 0-1,4-14 0,-4 4 0,0-2 1,0-3-1,0-1 1,0-3-2,4-2 2,-4 0-2,3-1 2,1 2-2,1-1 1,-1-1 0,1 5 0,-1-2 1,1 2-1,2 4 1,-3 1-1,2 3 1,-6 9 0,10-13 0,-10 13 0,12 0 0,0 6 0,-3 4 0,7 6 1,1 3-1,5 5 0,1 3 2,4 7-2,1 0 0,1 2 0,1-3 0,-1-1-1,-1-2 2,-1-2-3,1-3 2,-3-8 0,-4-2-1,-4-3 0,-2-5 0,-5-2-1,-10-5-4,0 0-10,0 0-25,-20-14-5,2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4T02:05:17.270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19720 7317 24,'10'-4'18,"-3"-5"-4,-7 9-4,0-15-1,0 15 0,-11-21-1,4 11-2,-8-9 1,-3 4-1,-6-6 0,-1 3 1,-9-6-1,-7 1-2,-9-1 0,-5 1-2,-11 2 1,-5 3 1,-9 3-3,-8 6 1,-8 6-1,-6 9 0,-6 5 0,0 9 0,-1 6 1,3 8-1,1 2 1,3 5-1,6 0 1,8 4-1,5-6 1,8 1-1,7-4 1,7-1-1,8-5 0,10-3 0,4-5 0,11-4 0,4-4-1,10-4 0,3-4 0,11-6 0,-11 6 0,11-6-2,0 0 0,0 0-3,18-10-3,-12 0-8,6-2-21,1 3-3,-1-8-4</inkml:trace>
  <inkml:trace contextRef="#ctx0" brushRef="#br0" timeOffset="632">17879 7152 23,'0'0'34,"-11"6"-19,11-6-1,-7 12-4,0 0-1,-4 1-2,-2 7-1,-7 3 1,-2 11-1,-9 0-1,1 8 0,-8 0 2,3 5-3,-3-2 0,4 2-1,0-8 0,6-4-1,4-5-1,7-3 0,5-8 0,6-5 0,6-14 0,6 13-1,6-13 1,6 0 0,5-3 0,5 0 0,2-2 0,5 5-1,0 0 0,3 0 1,3 8-1,-3 2 0,1 4 1,-2 1-1,0 4 1,-2-2-1,-2 0 1,-3 0 1,-2-2-2,-4-2 1,-3-3-1,-3 0 1,-5-5 0,-3 1-1,-10-6 1,13 6-1,-13-6-1,0 0-2,0 0-4,-11-16-8,11 16-27,-12-16 0,5 4-2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4T02:05:32.908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7721 5691 4,'0'10'19,"0"-10"-2,-9 9-1,9-9-2,-26 4-3,9-4 1,-11-4-2,-3-1-1,-9-11-2,-4-5 2,-10-12-4,-3-14-1,-6-16-1,-2-14-1,0-14 1,2-13-1,4-9 0,8-4-1,7 0 0,11 6 1,10 11-1,10 11 1,9 12-1,7 12 0,5 12 0,5 12 0,1 8 0,0 10-1,-1 6 1,-1 4-1,-3 8 0,-9 5 0,14 0 0,-14 0 0,3 8-1,-3-8-1,0 14-3,0-14-6,-8 13-16,8-13-10,-12 11-3,12-11 1</inkml:trace>
  <inkml:trace contextRef="#ctx0" brushRef="#br0" timeOffset="782">6801 4552 22,'-8'17'22,"8"-17"-1,0 14-5,0-14-2,0 0-3,12 0-1,5-12 1,-1-6-5,6-4 0,3-11 0,6-3-1,-2-4-1,4-2-2,-1-3 0,-1 4-1,-3 5 0,-1 4 0,-5 5 0,-2 6 0,-2 3 0,-4 6 0,-4 3-1,-10 9 1,14-10 0,-14 10 0,0 0 0,0 0 0,7 10 1,-7 1-1,0 5 0,6 7 0,-2 6 0,3 6-1,3 5 1,3 4-1,3 0 1,2-1-1,1 0 2,2-4-1,-1-6 0,-3-6 0,1-6 0,-1-5-1,-3-3 1,-3-5-1,-1-2-3,-10-6-5,17 0-28,-17 0-5,10-19-2,-10 3-1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8-22T03:48:55.182"/>
    </inkml:context>
    <inkml:brush xml:id="br0">
      <inkml:brushProperty name="width" value="0.07938" units="cm"/>
      <inkml:brushProperty name="height" value="0.07938" units="cm"/>
      <inkml:brushProperty name="color" value="#FFFF00"/>
    </inkml:brush>
  </inkml:definitions>
  <inkml:trace contextRef="#ctx0" brushRef="#br0">10482 12362 10,'0'-11'17,"-2"0"-1,2 11 3,0 0-4,0-11 0,0 11-2,0 0-2,0 0 0,0 0-4,0 0-1,0 0 1,2 14-3,-2-3 0,0 3-1,0 5-1,0 8 1,-5 0-1,2 9-1,-2 3 0,-1 4 0,-2 1 0,-2 2-1,-1 1 0,0 0 1,-1-4-1,1-6 1,1-4 0,1-6-1,4-7 1,0-4-1,5-7 1,0-9 0,0 0 1,8 3-1,-8-3 2,24-11-1,-8 3 0,8-1-1,1-1 1,5 1-1,4 0 0,-2 3 0,2 2 0,2 4-1,-4 0 1,1 0-1,-5 5 0,-3-1 0,-6 0 1,-4-1-1,-1-3-1,-14 0-1,14 8-2,-14-8-9,0 0-27,0 0-2,-3-10-3,3 10 0</inkml:trace>
  <inkml:trace contextRef="#ctx0" brushRef="#br0" timeOffset="662.0658">11175 12598 4,'0'-12'36,"0"12"-3,0 0-9,-16-12-4,16 12-3,-16 0-4,16 0-5,-19 2-1,8 5-3,-2-4 0,3 7-1,-3-2-1,0 3-1,1-1 0,0 4-1,1-2 0,1 3 0,2 2 0,1 0 0,3 1 0,4 2 0,6-1 0,1-1 0,4-2 0,2-3 1,4-3-1,4-3 0,1-7 0,2 0 2,1-7-2,2-3 0,-2-7 0,0 0 1,-3-3-1,1-1 1,-5-1-1,-3 1 1,-3 1 0,-4-1 0,-8 1 1,0 2-1,-10 2 1,-3 0-1,-6 3 0,-5 1 0,-3 2-1,-4 5-1,4 5-4,-5-2-12,5 11-22,8 3-4,2 3-2,6 5 2</inkml:trace>
  <inkml:trace contextRef="#ctx0" brushRef="#br0" timeOffset="1391.1387">11725 12572 17,'5'-12'25,"-5"12"-1,0 0-2,0-14-3,0 14-1,0 0-4,0 0-2,-11-6-3,11 6-3,-19 0 0,9 7-1,-6-2 0,1 5-3,-4 0 1,0 3-2,-1 3 1,2 3-1,-1 0 0,1 3-1,3 0 1,0 2-1,5 0 1,4 2 0,6-3-1,7-2 0,4 1 0,7-6 0,5-1-1,4-8-2,5 1-6,-3-8-31,0-5-3,0-5 0,-4-5-3</inkml:trace>
  <inkml:trace contextRef="#ctx0" brushRef="#br0" timeOffset="2159.2159">12088 12525 34,'0'0'38,"0"-9"3,0 9-19,0 0-5,-20 0-5,20 0-4,-17 5-2,17-5 0,-22 12-2,10-1-2,-6 1 0,1 6 0,0 1-2,-1 3 1,1 4-1,1 1 0,2 2 0,5-1 0,3-2 0,6-1-1,0-2 1,6-4 0,4-7-1,3-5 1,7-7 0,-2-4-1,4-11 1,2-2-1,0-7 1,0-3 0,-1-1 0,-2 0 0,-3-1 1,-4 3-1,-4 0 1,-4 6 0,-2 2 0,-4 5 0,0 1 0,-4 2 0,4 10 1,-5-10-1,5 10 0,0 0-1,0 0 1,0 0-1,0 0 1,-2 20-2,2-6 1,5 5 0,0 5 0,-1 3 0,2 3 0,-1 2 0,0 0 0,0-2 0,0-2 0,-2-4 1,1-4-1,-1-3 0,0-5-1,-3-12 1,5 10-2,-5-10-1,0 0-7,6-15-24,0 0-10,0-1 0,4-6-3</inkml:trace>
  <inkml:trace contextRef="#ctx0" brushRef="#br0" timeOffset="2565.2563">12496 12121 38,'6'-14'43,"-6"14"0,0 0-2,0 16-30,-10-1-3,7 8-2,-4 5-2,2 8-2,-1 6 0,0 8 0,1 1-1,1 7 0,2 5-1,2-5 1,-3 2 0,3-4-1,0-5 0,0-7 1,4-6-1,-4-9 0,4-9 0,-4-8-3,0-12-7,0 0-29,0 0-5,0-27-1,0 1-3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15:02.572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81A2F6F2-5CF5-4782-85FB-48EF62E654DE}" emma:medium="tactile" emma:mode="ink">
          <msink:context xmlns:msink="http://schemas.microsoft.com/ink/2010/main" type="writingRegion" rotatedBoundingBox="9250,8151 14254,8151 14254,10501 9250,10501"/>
        </emma:interpretation>
      </emma:emma>
    </inkml:annotationXML>
    <inkml:traceGroup>
      <inkml:annotationXML>
        <emma:emma xmlns:emma="http://www.w3.org/2003/04/emma" version="1.0">
          <emma:interpretation id="{2C02281C-957B-4B6E-B645-311004400C41}" emma:medium="tactile" emma:mode="ink">
            <msink:context xmlns:msink="http://schemas.microsoft.com/ink/2010/main" type="paragraph" rotatedBoundingBox="9250,8151 14254,8151 14254,10501 9250,10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061FF7-95D6-44FE-8F7E-A8CD783C5359}" emma:medium="tactile" emma:mode="ink">
              <msink:context xmlns:msink="http://schemas.microsoft.com/ink/2010/main" type="line" rotatedBoundingBox="9250,8151 14254,8151 14254,10501 9250,10501"/>
            </emma:interpretation>
          </emma:emma>
        </inkml:annotationXML>
        <inkml:traceGroup>
          <inkml:annotationXML>
            <emma:emma xmlns:emma="http://www.w3.org/2003/04/emma" version="1.0">
              <emma:interpretation id="{BEA723C0-D8A7-418D-9873-C57E818705B8}" emma:medium="tactile" emma:mode="ink">
                <msink:context xmlns:msink="http://schemas.microsoft.com/ink/2010/main" type="inkWord" rotatedBoundingBox="9250,9932 9705,9932 9705,10501 9250,10501"/>
              </emma:interpretation>
              <emma:one-of disjunction-type="recognition" id="oneOf0">
                <emma:interpretation id="interp0" emma:lang="" emma:confidence="1">
                  <emma:literal>h</emma:literal>
                </emma:interpretation>
                <emma:interpretation id="interp1" emma:lang="" emma:confidence="0">
                  <emma:literal>L</emma:literal>
                </emma:interpretation>
                <emma:interpretation id="interp2" emma:lang="" emma:confidence="0">
                  <emma:literal>U</emma:literal>
                </emma:interpretation>
                <emma:interpretation id="interp3" emma:lang="" emma:confidence="0">
                  <emma:literal>u</emma:literal>
                </emma:interpretation>
                <emma:interpretation id="interp4" emma:lang="" emma:confidence="0">
                  <emma:literal>V</emma:literal>
                </emma:interpretation>
              </emma:one-of>
            </emma:emma>
          </inkml:annotationXML>
          <inkml:trace contextRef="#ctx0" brushRef="#br0">0 0 0,'38'0'250,"-38"38"-250,0 0 16,0 0 0,0 0-1,0 0 1,0 0 0,0 0 15,0 0 0,0 0 0,0 0 63,0-1-16,0 1-15,0 0 296,0 0-312,0 0 15,38-38 392,0 0-439,-1 0 16,-37-38 1,38 38-32,-38-38 15,38 38 1,0 0 0,-38-38 30,38 38-30,0 0 15,-38-38-31,38 38 32,0 0 264,-38-37 283,38 37-423</inkml:trace>
        </inkml:traceGroup>
        <inkml:traceGroup>
          <inkml:annotationXML>
            <emma:emma xmlns:emma="http://www.w3.org/2003/04/emma" version="1.0">
              <emma:interpretation id="{72D4E425-5AFF-48C3-9D7E-1C418EE6A5E7}" emma:medium="tactile" emma:mode="ink">
                <msink:context xmlns:msink="http://schemas.microsoft.com/ink/2010/main" type="inkWord" rotatedBoundingBox="9401,8151 14254,8151 14254,10349 9401,1034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4106.824">5004-1781 0,'-38'0'297,"0"0"-297,0 0 15,0 0 1,-37 0-16,37 0 16,-76 0-1,76 0-15,0 0 16,-38 0 0,0 0-16,1 0 15,37 0 1,-38 0-16,38 0 15,-38 0-15,0 0 16,0 0 0,1 0-16,-1 0 15,0 0 1,0 0-16,0 0 16,38 0-1,-37 0-15,-1 0 16,0 0-1,38 38-15,-38-38 16,0 37 0,1-37-16,37 38 15,-38 0 1,0-38-16,0 38 16,38 0-1,-37-38-15,-1 38 16,0-38-1,38 38-15,-38-38 16,0 38-16,-37-38 16,75 76-1,-38-38-15,38-38 16,-76 38 0,76-38-16,-38 75 15,39-37 1,-1-38-16,0 38 15,-38-38 1,38 38-16,0 0 16,0-38-1,38 38-15,-76-38 16,76 38 0,-38 0-16,-37-38 15,75 38-15,-76 0 16,76 37-1,-76-75-15,38 76 16,0-76 0,0 76-16,0-76 15,0 38 1,-37 38-16,37-38 16,0 37-1,-38-37-15,76 0 16,-38 0-1,0-38-15,0 76 16,-38-38 0,76 0-16,-75 0 15,37 38 1,0-1-16,0-37 16,-38 0-1,76 0-15,-38 0 16,0 0-16,38 0 15,-38 0 1,38 0 15,-38 0-31,38-1 63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23:04.852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648528B4-0511-480C-92EA-07FFD57CF4F5}" emma:medium="tactile" emma:mode="ink">
          <msink:context xmlns:msink="http://schemas.microsoft.com/ink/2010/main" type="inkDrawing" rotatedBoundingBox="9432,11524 9494,10783 9955,10821 9894,11563" semanticType="callout" shapeName="Other"/>
        </emma:interpretation>
      </emma:emma>
    </inkml:annotationXML>
    <inkml:trace contextRef="#ctx0" brushRef="#br0">228-228 0,'0'38'296,"0"0"-296,0 0 16,-38 0 15,38 0-31,-38 38 16,0-76-16,38 76 16,-38-76-16,38 38 15,-38-38 1,38 37-1,-38-37 1,38 38-16,0 0 16,-38-38-1,38 38-15,0 0 32,0 0-1,-38 0 0,38 0 110,0 0 156,38-38-282,38 0 16,-38 0 1,0 0-1,0 0 0,0 0 47,0 0-46,0 0-1,-1 0 125,1 0-47,0 0 595,-38 38-470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23:00.490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F7F68389-5303-4CCC-95C9-1F83201612C9}" emma:medium="tactile" emma:mode="ink">
          <msink:context xmlns:msink="http://schemas.microsoft.com/ink/2010/main" type="inkDrawing" rotatedBoundingBox="9401,10824 13772,9013 14027,9628 9656,11439" semanticType="callout" shapeName="Other"/>
        </emma:interpretation>
      </emma:emma>
    </inkml:annotationXML>
    <inkml:trace contextRef="#ctx0" brushRef="#br0">4512-1403 0,'-38'0'516,"0"0"-516,-38 0 15,38 0 16,-38 0-31,38 0 16,0 0 0,-38 0-16,1 0 15,-1 0 1,-38 0-16,76 0 16,-76 0-1,39 0-15,-39 0 31,38 0-31,-76 0 0,115 0 16,-39 38-16,38 0 16,-76-38-1,0 38-15,1-38 16,75 0 0,-38 38-16,38 0 15,-114-38 1,114 38-16,-37 0 15,37-1 1,-76-37-16,38 0 16,0 38-1,38-38-15,-75 38 16,75-38 0,-38 38-1,-38 38 1,76-76-16,-38 76 15,39-76 1,-1 38-16,-38 0 16,38 0-16,-76 37 15,38-37 1,1 38-16,37 0 16,-76-38-1,76 38-15,-38-76 16,0 38-1,76-1-15,-38 1 16,1 0 0,-39 0-16,38 0 15,0 0 1,0 0-16,38 0 16,-76 0-1,38 0-15,0-38 16,0 38-1,38 0-15,-37-38 16,-1 37-16,38 1 31,-38-38-31,38 38 16,0 0 0,-38-38-16,0 0 31,38 38-16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23:21.532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BA1E8066-BAAB-408E-BA3F-0EBDD9A12E12}" emma:medium="tactile" emma:mode="ink">
          <msink:context xmlns:msink="http://schemas.microsoft.com/ink/2010/main" type="inkDrawing" rotatedBoundingBox="9495,12043 14140,11032 14247,11524 9603,12535" semanticType="callout" shapeName="Other"/>
        </emma:interpretation>
      </emma:emma>
    </inkml:annotationXML>
    <inkml:trace contextRef="#ctx0" brushRef="#br0">4625 0 0,'0'38'359,"0"0"-328,-38-38-15,38 38 0,-38-38-1,1 38-15,-1-1 32,0 1-32,0-38 15,0 38 1,0 0-1,0-38 1,0 38-16,0-38 16,0 38-1,38 0-15,-38-38 16,0 0 0,1 38 15,-1-38-31,0 0 15,0 0-15,38 38 16,-76-38 0,76 38-16,-38-38 15,0 38 17,-38-38-17,38 37 16,1-37-31,-1 0 16,0 38 0,-38-38-1,38 38 1,0-38 0,0 0-16,-38 38 31,76 0-16,-38-38 1,1 0-16,-1 0 16,0 0-1,0 0-15,0 38 16,0-38 0,-38 0-1,76 38 1,-38-38-16,0 38 15,0-38 1,1 0-16,-1 0 16,0 0-1,0 38-15,0-38 16,0 0 0,0 0-16,-38 38 15,0 0 16,39-38-15,-1 0 0,0 0-16,0 37 15,-76-37 1,76 38-16,-38-38 16,38 0-1,-75 0 1,75 0-16,0 0 15,-38 0-15,0 0 16,0 0 0,38 0-16,-37 38 15,37-38 1,-76 0-16,76 0 16,-38 0-16,38 0 15,-75 0 1,37 0-16,0 0 15,0 0 1,38 0-16,-38 0 16,39 0-1,-77 0-15,76 0 16,-38 0 0,38 0-16,-38 0 15,1 0 1,37 0-16,0 0 15,0 0 1,-38 0 0,38 0 15,0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23:25.945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98C729C6-A24B-4934-AD58-B773201FB195}" emma:medium="tactile" emma:mode="ink">
          <msink:context xmlns:msink="http://schemas.microsoft.com/ink/2010/main" type="inkDrawing" rotatedBoundingBox="9319,12135 9799,11835 10033,12210 9553,12510" semanticType="callout" shapeName="Other"/>
        </emma:interpretation>
      </emma:emma>
    </inkml:annotationXML>
    <inkml:trace contextRef="#ctx0" brushRef="#br0">454 38 0,'0'-38'47,"-37"38"250,-1 38-266,0-38-31,38 38 32,-38-38-17,0 0-15,0 38 32,38 0-17,-38-38 1,0 0 15,38 37-31,-38-37 203,0 38-172,0-38 1,38 38-17,-37-38 1,37 38 296,0 0-249,37-38-47,1 0 15,0 0-16,0 0 17,0 0-1,-38 38 0,38-38-15,0 0 46,0 0-46,0 0 15,0 0 0,-38 38-15,38-38 156,-38 38 297,37-38-469,1 0 203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28:24.5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A41AC8-D3BD-4A3D-AFEF-9EC2388A0522}" emma:medium="tactile" emma:mode="ink">
          <msink:context xmlns:msink="http://schemas.microsoft.com/ink/2010/main" type="inkDrawing" rotatedBoundingBox="15390,14190 19143,14131 19144,14241 15391,14300" shapeName="Other">
            <msink:destinationLink direction="with" ref="{6A1DABFE-CB13-446B-ADCE-438011F1A9CE}"/>
          </msink:context>
        </emma:interpretation>
      </emma:emma>
    </inkml:annotationXML>
    <inkml:trace contextRef="#ctx0" brushRef="#br0">0 89 0,'38'0'187,"0"0"-156,-38 38-15,38-38 0,38 0-1,-38 0 1,0 0-16,37 0 15,1 0 1,-38 0-16,0 0 16,38-38-1,-38 38-15,0 0 16,0-38 0,0 38-16,37-38 15,1 38 1,-38 0-1,38 0-15,-38 0 16,38 0-16,0 0 16,-1 0-1,-37 0-15,38 38 16,0-38 0,-38 0-16,0 0 15,38 38-15,-1-38 31,-37 0-31,38 0 16,-38 0 0,38 0-16,-38 0 15,38 0 1,-1 0 0,-37 0-1,38 0-15,-38 0 31,0 0-31,38 0 16,-38 0 0,0 0-16,75 0 15,-75 0 1,38 0 0,-38 0-16,0 0 15,0 0 1,0 0-16,0 0 15,-1 0 1,39 0-16,-76-38 16,76 38-1,0 0-15,-38 0 16,0-38 0,38 38-16,-1 0 15,1 0 1,-38 0-16,0 0 15,0 0 1,0 0 0,0 0-16,0 0 15,38 0 1,-39 0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4:45:55.574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124 0 2,'0'0'7,"0"0"0,0 0-1,0 0 0,0 17 1,4-7-4,3 4 1,1 2-1,1 3 1,4 3-1,2 2 1,0 3-2,4 1 2,-1-1-1,4 4 0,-2-3 0,1 2-1,0-3 0,-1-1 0,-1-4 1,-3-4 0,-1-1-2,-1-4 0,-4-1 0,1-3 0,-11-9 0,14 11 1,-14-11-2,0 0 1,10 7 0,-10-7 0,0 0-2,0 0-3,0 0-1,0 0-7,0 0-6,-11 0-12</inkml:trace>
  <inkml:trace contextRef="#ctx0" brushRef="#br0" timeOffset="647">-1 277 3,'0'0'12,"0"0"-1,8 12 0,-8-12-4,13 16 1,-5-5 1,5 3-4,1 1 0,5 2-1,0 2 0,6 0 1,0-2-2,3 3 1,2-3-2,2 0 1,2 0-1,0-3 0,-1 0 1,0-2-2,-4-2 1,-1 0-1,-3-2 1,-1-2 0,-6-2-1,-2-1 1,-4-3 0,-1 0 0,-11 0 1,12-14 1,-8 3 0,-1-4-2,-3-5 0,0-1 0,0-8 0,0 0-1,0-4 1,4-3-1,-4-3 0,7 0 0,-3 3 1,4 3 0,-1 2-1,-1 7-1,1 4 1,-1 8-1,-6 12 1,11-10-1,-11 10 1,0 0-1,13 12-1,-13-12-1,7 17-8,-7-17-10,3 9-14,-3-9-2,0 0-2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28:26.3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6F9235D-3E6F-497A-B3F0-6E70852BEC23}" emma:medium="tactile" emma:mode="ink">
          <msink:context xmlns:msink="http://schemas.microsoft.com/ink/2010/main" type="inkDrawing" rotatedBoundingBox="16034,14787 19597,14725 19599,14823 16036,14884" shapeName="Other">
            <msink:destinationLink direction="with" ref="{0A4FE671-3319-43D7-B1C5-1DE164F6F894}"/>
          </msink:context>
        </emma:interpretation>
      </emma:emma>
    </inkml:annotationXML>
    <inkml:trace contextRef="#ctx0" brushRef="#br0">0 135 0,'76'0'156,"-39"0"-140,1 0-1,0 0 1,0 0-16,379 0 78,-379 0-62,379-76 46,-303 76-46,0 0-16,-39 0 15,1 0 1,0 0-16,0 0 16,-38 0-1,38 0-15,-1 0 16,-37 0 0,38 0-16,-38 0 15,38 0 1,0 0-1,-38 0 1,0 0-16,-1 0 16,39-38-1,-38 38-15,38 0 16,-38 0-16,0 0 16,0 0-1,0 0-15,37 0 16,153 0 46,-1 38-15,-37-38 16,-152 38-48,0-38-15,0 0 16,0 0 0,0 0-16,-1 0 46,1 0-14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28:28.6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AF7041-0A37-436E-8CFB-017A742F0AD6}" emma:medium="tactile" emma:mode="ink">
          <msink:context xmlns:msink="http://schemas.microsoft.com/ink/2010/main" type="inkDrawing" rotatedBoundingBox="15126,14823 15141,14823 15141,14838 15126,14838" shapeName="Other"/>
        </emma:interpretation>
      </emma:emma>
    </inkml:annotationXML>
    <inkml:trace contextRef="#ctx0" brushRef="#br0">0 0 0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28:29.8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B486D83-CF1E-49E9-8158-2BFB62032E72}" emma:medium="tactile" emma:mode="ink">
          <msink:context xmlns:msink="http://schemas.microsoft.com/ink/2010/main" type="inkDrawing" rotatedBoundingBox="15088,14254 15103,14254 15103,14269 15088,14269" shapeName="Other"/>
        </emma:interpretation>
      </emma:emma>
    </inkml:annotationXML>
    <inkml:trace contextRef="#ctx0" brushRef="#br0">0 0 0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29:04.197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1DABFE-CB13-446B-ADCE-438011F1A9CE}" emma:medium="tactile" emma:mode="ink">
          <msink:context xmlns:msink="http://schemas.microsoft.com/ink/2010/main" type="inkDrawing" rotatedBoundingBox="18955,13231 22015,16349 21854,16507 18794,13388" semanticType="callout" shapeName="Other">
            <msink:sourceLink direction="with" ref="{1BA41AC8-D3BD-4A3D-AFEF-9EC2388A0522}"/>
          </msink:context>
        </emma:interpretation>
      </emma:emma>
    </inkml:annotationXML>
    <inkml:trace contextRef="#ctx0" brushRef="#br0">0 0 0,'0'38'156,"38"75"-156,151 77 16,1 75-1,113 114-15,0 0 16,152 38-1,-76-37-15,1-39 16,-115-114 0,0-37-16,-151-76 15,-38-77-15,-38 39 16,0-76 31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29:06.268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4FE671-3319-43D7-B1C5-1DE164F6F894}" emma:medium="tactile" emma:mode="ink">
          <msink:context xmlns:msink="http://schemas.microsoft.com/ink/2010/main" type="inkDrawing" rotatedBoundingBox="19180,16464 21354,13213 21428,13262 19254,16513" semanticType="callout" shapeName="Other">
            <msink:sourceLink direction="with" ref="{56F9235D-3E6F-497A-B3F0-6E70852BEC23}"/>
          </msink:context>
        </emma:interpretation>
      </emma:emma>
    </inkml:annotationXML>
    <inkml:trace contextRef="#ctx0" brushRef="#br0">2161 0 0,'-38'0'172,"38"75"-156,-38 39-16,-75 0 15,-1 76-15,76-77 16,-38 1 0,-76 113-16,1-75 15,37 38 1,-38 37-16,77-75 15,-39-1 1,38-37-16,-303 493 63,341-569-48,-114 189 48,115-189-63,-153 189 62,152-189-62,38 0 31,-38 0-31,0 0 32,38 0-1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8-22T03:48:55.182"/>
    </inkml:context>
    <inkml:brush xml:id="br0">
      <inkml:brushProperty name="width" value="0.07938" units="cm"/>
      <inkml:brushProperty name="height" value="0.07938" units="cm"/>
      <inkml:brushProperty name="color" value="#FFFF00"/>
    </inkml:brush>
  </inkml:definitions>
  <inkml:trace contextRef="#ctx0" brushRef="#br0">10482 12362 10,'0'-11'17,"-2"0"-1,2 11 3,0 0-4,0-11 0,0 11-2,0 0-2,0 0 0,0 0-4,0 0-1,0 0 1,2 14-3,-2-3 0,0 3-1,0 5-1,0 8 1,-5 0-1,2 9-1,-2 3 0,-1 4 0,-2 1 0,-2 2-1,-1 1 0,0 0 1,-1-4-1,1-6 1,1-4 0,1-6-1,4-7 1,0-4-1,5-7 1,0-9 0,0 0 1,8 3-1,-8-3 2,24-11-1,-8 3 0,8-1-1,1-1 1,5 1-1,4 0 0,-2 3 0,2 2 0,2 4-1,-4 0 1,1 0-1,-5 5 0,-3-1 0,-6 0 1,-4-1-1,-1-3-1,-14 0-1,14 8-2,-14-8-9,0 0-27,0 0-2,-3-10-3,3 10 0</inkml:trace>
  <inkml:trace contextRef="#ctx0" brushRef="#br0" timeOffset="662.0658">11175 12598 4,'0'-12'36,"0"12"-3,0 0-9,-16-12-4,16 12-3,-16 0-4,16 0-5,-19 2-1,8 5-3,-2-4 0,3 7-1,-3-2-1,0 3-1,1-1 0,0 4-1,1-2 0,1 3 0,2 2 0,1 0 0,3 1 0,4 2 0,6-1 0,1-1 0,4-2 0,2-3 1,4-3-1,4-3 0,1-7 0,2 0 2,1-7-2,2-3 0,-2-7 0,0 0 1,-3-3-1,1-1 1,-5-1-1,-3 1 1,-3 1 0,-4-1 0,-8 1 1,0 2-1,-10 2 1,-3 0-1,-6 3 0,-5 1 0,-3 2-1,-4 5-1,4 5-4,-5-2-12,5 11-22,8 3-4,2 3-2,6 5 2</inkml:trace>
  <inkml:trace contextRef="#ctx0" brushRef="#br0" timeOffset="1391.1387">11725 12572 17,'5'-12'25,"-5"12"-1,0 0-2,0-14-3,0 14-1,0 0-4,0 0-2,-11-6-3,11 6-3,-19 0 0,9 7-1,-6-2 0,1 5-3,-4 0 1,0 3-2,-1 3 1,2 3-1,-1 0 0,1 3-1,3 0 1,0 2-1,5 0 1,4 2 0,6-3-1,7-2 0,4 1 0,7-6 0,5-1-1,4-8-2,5 1-6,-3-8-31,0-5-3,0-5 0,-4-5-3</inkml:trace>
  <inkml:trace contextRef="#ctx0" brushRef="#br0" timeOffset="2159.2159">12088 12525 34,'0'0'38,"0"-9"3,0 9-19,0 0-5,-20 0-5,20 0-4,-17 5-2,17-5 0,-22 12-2,10-1-2,-6 1 0,1 6 0,0 1-2,-1 3 1,1 4-1,1 1 0,2 2 0,5-1 0,3-2 0,6-1-1,0-2 1,6-4 0,4-7-1,3-5 1,7-7 0,-2-4-1,4-11 1,2-2-1,0-7 1,0-3 0,-1-1 0,-2 0 0,-3-1 1,-4 3-1,-4 0 1,-4 6 0,-2 2 0,-4 5 0,0 1 0,-4 2 0,4 10 1,-5-10-1,5 10 0,0 0-1,0 0 1,0 0-1,0 0 1,-2 20-2,2-6 1,5 5 0,0 5 0,-1 3 0,2 3 0,-1 2 0,0 0 0,0-2 0,0-2 0,-2-4 1,1-4-1,-1-3 0,0-5-1,-3-12 1,5 10-2,-5-10-1,0 0-7,6-15-24,0 0-10,0-1 0,4-6-3</inkml:trace>
  <inkml:trace contextRef="#ctx0" brushRef="#br0" timeOffset="2565.2563">12496 12121 38,'6'-14'43,"-6"14"0,0 0-2,0 16-30,-10-1-3,7 8-2,-4 5-2,2 8-2,-1 6 0,0 8 0,1 1-1,1 7 0,2 5-1,2-5 1,-3 2 0,3-4-1,0-5 0,0-7 1,4-6-1,-4-9 0,4-9 0,-4-8-3,0-12-7,0 0-29,0 0-5,0-27-1,0 1-3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8-22T03:49:52.683"/>
    </inkml:context>
    <inkml:brush xml:id="br0">
      <inkml:brushProperty name="width" value="0.07938" units="cm"/>
      <inkml:brushProperty name="height" value="0.07938" units="cm"/>
      <inkml:brushProperty name="color" value="#FFFF00"/>
    </inkml:brush>
  </inkml:definitions>
  <inkml:trace contextRef="#ctx0" brushRef="#br0">13387 15011 15,'0'0'29,"0"0"-1,0 0-6,0-11-4,0 11-3,0 0-5,0 13-2,0-13-2,-4 23-2,0-8-2,-1 9 1,0 3-1,-1 8 0,-3 3 0,0 6-1,-2 3 1,0 3-1,-2 0 1,-1 1-1,1-7 0,-1-3 0,4-5 0,-1-7 0,2-9-1,3-4 1,6-16 1,-9 12-2,9-12 1,0-10-1,0-5 1,6-5-1,-1-7 1,1-6-1,1-5 0,6-7 0,-1-3 0,1-6 1,4-2-1,2-1 0,3-2 0,1 1 1,3 1-1,1 4 0,1 5 0,-2 6 0,0 8 0,-2 8 0,-4 10 0,-1 9 0,-3 7 0,-2 7 0,-2 8 0,-2 4 1,-2 3-1,-2 4 0,-6 3 0,0 3 1,-6 1-1,-6-1 0,0 1 0,-6 2 0,-4-1 1,-4-1-2,-2-3 1,-2-2 0,0-3 0,1-3-1,4-5 1,3-3 0,3-4 0,3-3 0,5-3 0,11-4 0,-12 0 1,12 0-1,0 0 0,0 0 1,0 0-1,0 0 0,0 0 0,0 0 0,0 0 0,0 0 0,0 0 0,6 12 0,4-3 0,2 5 0,5 1 1,3 6-1,2 1 1,3 3-1,0 1 1,1 1-1,-3 2 1,1-3-1,-3 0 0,-4-3 1,-1-3-1,-2-3 0,-4-5 1,-2-1-1,-8-11 0,9 12 0,-9-12 0,0 0-1,0 0-1,0 0-1,0 0-7,0 0-16,0 0-19,7-14 1,-7 4-3</inkml:trace>
  <inkml:trace contextRef="#ctx0" brushRef="#br0" timeOffset="1">13796 15550 24,'11'9'37,"-11"-9"-21,0 0-2,0 0-2,0 0-2,13-11-2,-9 0 0,3 0-3,0-3-1,2-1-1,-3-3 1,4 1-1,-4 0-1,2 4 0,-4-1 0,1 5 0,-5 0 0,0 9 0,0-11 0,0 11 0,-10-6-1,10 6 0,-17 0 0,6 0 0,-1 0-1,-3 5 1,1 2-1,0 0 0,0 3 0,3 5 1,1 2-1,2 4 0,2 1 0,1 2 0,5 4 0,0 0 1,5 0-1,1 0 0,2-4 0,2-2 0,5-3 0,-2-3 0,4-5 1,1-6-1,4-5-1,0-4-1,3-1-1,-4-12-7,7 2-28,-4-3-3,-4-2 0</inkml:trace>
  <inkml:trace contextRef="#ctx0" brushRef="#br0" timeOffset="2">14105 15360 27,'0'0'39,"0"0"1,8 11-19,-8-11-11,0 15 0,-6-6-5,6 8-2,0 3-1,0 3 0,-2 0 0,2 3-1,0-2 0,0-2-1,0-1 1,0-2-1,0-5 1,2-3-1,-2-1 0,0-10 1,0 12-1,0-12 1,0 0 0,0 0-1,0 0 1,0 0 0,0 0 0,0-14 0,0 14-1,0-21 1,3 5-1,-3-3 1,6-3-1,-2-3 0,2 0 1,4 0-1,-2 1 0,3 0 0,-1 3 1,1 6-1,-3 0 0,1 5 1,-9 10-1,16-12 0,-16 12 0,11 0 0,-11 0 0,12 5 1,-12-5-1,14 16 0,-7 0 0,2 2 2,-2 3-2,1 4 0,-1 2 0,-1 0 1,1-1-1,-4-1 0,2-3 1,-2-4-1,-3-5 0,4-1 0,-4-12 1,0 12-1,0-12 0,0 0 1,0 0-1,0 0 0,0-12 1,-4 3-1,1-6 0,0-2 0,0-4 0,3-3 0,-3 1 0,3-1 0,3-1 0,1 1-1,4 5 1,1 2 0,-2 5-1,5 2 1,-3 1 0,1 4 0,-1 2-1,2 3 1,-11 0 0,15 7 0,-5-1 0,-1 1 1,2 5-1,-2 2 0,0 1 1,-2 4-1,2 3 0,-2 0 0,-1 1 0,0 0 1,-3 3-1,0-2 0,-3 1 0,0-2 0,0-2-1,0-1 0,0-2-1,0-6-1,0 1-3,0-13-8,0 0-29,0 0 0,-5-21-2</inkml:trace>
  <inkml:trace contextRef="#ctx0" brushRef="#br0" timeOffset="3">14768 15478 6,'6'-10'37,"-6"10"3,-6-10-19,6 10-6,0 0-2,0 0-5,-13-4 0,13 4-3,0 0-1,-13 4-1,13-4 0,-15 7-1,6-3-1,-1 2 0,-1 2 0,1 1 0,-1 1-1,3 1 0,0 4 1,2-4-1,1 2 0,5 2-1,0 0 1,0-2 0,6 3 0,-1-2 0,6-2 0,-2 3 0,4-2 0,1-3 0,0-2-1,2-4 2,-1-4-1,1 0 0,-1-4 0,1-1 0,-4-7 0,1 1 0,-3-1 1,-2-1-1,1-2 0,-3-1 0,-1-1 1,-2 2-1,0-1 1,-3 2-1,0 0 1,0 1 0,-6 0 0,-1 0-1,-3 4 1,0-1-1,-2 4 0,-3 0-1,2 6-2,-4-5-4,8 15-10,-5 0-25,0-1-1,3 4-2</inkml:trace>
  <inkml:trace contextRef="#ctx0" brushRef="#br0" timeOffset="4">15003 15038 9,'12'-2'40,"-12"2"1,0 9-6,0-9-23,0 15-1,0-4-4,0 9-1,0 1-1,4 11-1,-4 0 0,8 10-1,-3 1 0,4 7-1,-2 2 0,2 3-2,-1 2 1,2-7 0,-2-1-1,0-5 0,0-8 0,-4-7-1,1-9 1,-1-4-1,-1-6-1,-3-10-2,0 0 0,0 0-3,0 0-6,0-12-17,-5 2-13,5-3 0</inkml:trace>
  <inkml:trace contextRef="#ctx0" brushRef="#br0" timeOffset="5">14910 15387 40,'0'0'41,"5"-15"-8,7 15-13,-5-9-5,13 9-5,-4-9-3,8 9-2,0-4-2,5 4-1,-1 0 0,2 0-2,-2 0 0,-2 0 0,1 4-3,-8-4-3,6 4-20,-7-4-16,-6 0 1,-12 0-5</inkml:trace>
  <inkml:trace contextRef="#ctx0" brushRef="#br0" timeOffset="6">15319 15552 28,'0'0'26,"0"0"-4,0 0-4,0 0-2,0 0-5,0 0 0,11-8-4,0-2-1,-1-5 0,3 0-2,2-5-2,1 2 0,-1-2 0,-1 1-1,0 1 0,-2 4-1,-3 1 0,-2 2 1,-7 11 0,9-14-1,-9 14 1,0-12 0,0 12-1,0 0 1,-13-8 0,13 8-1,-18 0 1,5 0-1,-1 5 0,-2 3 0,-1 2-1,-1 3 1,2 4 0,-1 2 0,3 4 0,2 3 0,1-1 0,3 2 0,3-1-1,5 0 1,0-2 0,6-2 0,2-2 0,3-2 1,5-3-1,4-4 1,0-4 0,5-3 0,3-4-1,-1-8 1,0-1 0,-1-1-1,-3-2 1,-2 0-1,-4 0 1,-3 3-1,-5 2 0,-9 7-1,12-9-2,-12 9-7,0 0-31,0 0-1,0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3-08-20T05:55:43.215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78 341 163,'2'-10'21,"4"-18"6,-6-9 36,0 4-11,0 9-18,0 6-7,0 10-10,0 8-5,0 0-7,0 0-4,-3 0 0,-2 21 5,0 31 0,-2 33 0,-5 38-2,-1 15-4,4 8 1,1 10-1,2-2 1,4-11-3,0-13 3,0-18-1,0-26 0,-2-13 1,0-23-1,4-19-1,0-19 3,0-6 2,0-6-2,0 0 6,0 0 5,0-24-11,2-26-1,8-25-1,2-26-2,-2-19-1,-5-18-7,-2-15 0,-3-5 6,0-2-4,0 5-1,0 16 8,0 28 2,7 16 1,0 27 0,-1 22 0,-4 10-1,2 17-1,-4 8-1,3 11-6,0 0-7,7 3 16,12 46 8,7 30-5,5 38 1,-2 16-3,0 14-2,3 2-1,2-14 0,5-15-1,0-23-1,3-27-2,-9-13 3,4-25-1,-11-13 2,3-19 5,2 0 0,-2-29-2,10-26-1,2-27-1,1-19-2,4-23 1,-4-20-1,-1-12 1,-7 10 1,-5 10-1,-7 33 1,-11 29 1,-4 23 0,-5 22 0,-2 13 1,-3 14-4,0 2-8,0 0 1,9 7 11,9 38 6,4 33-3,2 42 3,2 30 2,0 27-5,-4 11-5,-4-6 0,2-15-1,-1-25 1,-2-25-1,-4-30 1,-3-24-1,-8-19 0,3-20-1,-5-16 1,2-8-3,-2 0-9,3 0-48,-3-6-86,2-22-41</inkml:trace>
  <inkml:trace contextRef="#ctx0" brushRef="#br0" timeOffset="652.1304">1708 1029 105,'-2'-29'81,"-13"6"-64,10 4 13,5 7 49,-2 1-24,2 6-23,0 5-6,-3 0-8,3 0-11,0 0-8,0 0-1,0 21 10,0 32 3,0 24-2,3 20-5,9 2-2,0-6 0,3-10-1,0-15-2,5-8-3,4-17 1,2-13-4,-8-12 0,8-5-1,-2-10 8,-4-3-1,-1 0 1,6-11 1,4-28 0,1-15-1,4-20 0,4-8-1,-9-15-1,-2-10-1,-5 1 2,-7 6 2,-10 10 2,-2 16-1,-3 15 4,0 15 4,0 18 5,0 12-4,0 12-7,0 2-2,0 0-2,0 0-4,0 5 5,-5 34 0,2 28 1,-2 17 0,3 12 1,2-1-3,0-10 1,5-10-2,12-7-3,10-8 1,7-10-8,-2-11 2,0-9-8,0-11-17,0-4-26,1-11-28,3-4-36</inkml:trace>
  <inkml:trace contextRef="#ctx0" brushRef="#br0" timeOffset="1230.246">2979 930 136,'0'-26'32,"0"3"-25,0 0 30,0-4 18,0 6-20,-4 4-4,-2-2-1,-4 6 6,-2 0-6,0 5-12,-6 6-5,-6-3 0,-3 5-8,-5 0-3,2 0 3,1 2-3,0 14-3,7 12 1,2 3-1,2 1-1,4 7 0,4-8 0,5 5-1,5-7-6,0-2 5,2-2 0,15-1 4,13 4 3,4 1-2,13-1 0,0 9 0,2 2 0,-9 4 0,-6 3 0,-4-2 1,-10-5 1,-10-5 0,-8-6 5,-2-4 4,0-6 3,-10 0-2,-20-5-4,-12 2 2,3-6-9,0-7 0,-1-2-4,5 0-5,1-7-27,10-20-17,2 1-44,4 0-53</inkml:trace>
  <inkml:trace contextRef="#ctx0" brushRef="#br0" timeOffset="1566.3127">3246 428 290,'0'-34'32,"-20"5"-15,12 16 37,6 8-6,2 5-39,0 0-13,0 0 2,0 21 8,10 34 9,12 33 1,2 24-1,1 8-6,2 12-3,-7-3-3,-1-10-1,-6-10 0,-4-13-2,1-14 0,-2-20 0,-4-18-3,0-10-7,-2-16-19,-2-10-43,0-8-37,0 0-97</inkml:trace>
  <inkml:trace contextRef="#ctx0" brushRef="#br0" timeOffset="1785.3568">3260 1113 227,'-27'-21'41,"2"2"-8,17 9 37,6 7-3,2 1-36,0-3-14,0 2-6,0 1-5,8-6 1,26-3 3,13-11-1,19-3-2,4-1-5,-2 0-2,-8 11-2,-9 1-6,-11 12-23,-10 2-70,-8 0-97</inkml:trace>
  <inkml:trace contextRef="#ctx0" brushRef="#br0" timeOffset="3185.637">4743 946 124,'2'-16'46,"0"-2"-24,-2-3 23,0-5 10,0 3-10,0 7-10,4 8 0,-4 3-3,0 5-11,0 0-8,0 0-9,0 0-6,0 10 7,2 30 3,6 25-1,0 25-5,10 12-1,-4-2 0,6-10-1,2-12 0,1-15-1,-3-15-1,-1-15-1,-2-7 1,-1-11-1,0-7 4,0-8 1,0 0 0,12 0 1,6-15-3,-2-19 0,3-5 0,-1-11-3,-6-5 2,0-7-2,-6-10 3,-2-7-1,-7-10 1,-6 3 1,-1 2 0,-6 22 2,0 13 1,0 18 1,0 13 3,0 10-4,0 8-3,0 0-2,0 0-1,0 0-1,0 0-5,0 20 9,0 27 1,0 31 3,9 19 0,1 8-4,5-4 0,5-7-1,-6-10-1,11-15-3,-3-10 0,0-14-14,-4-11-39,2-10-53,-2-9-40</inkml:trace>
  <inkml:trace contextRef="#ctx0" brushRef="#br0" timeOffset="3681.7361">6095 891 203,'0'-44'28,"0"10"-3,-10 3 46,-4 2-1,-4 5-44,-2-2-9,-2 8 8,3 3-9,-3 4-11,-1 9-5,-4 2 0,-5 0-1,-8 16 0,4 14 0,1 7-2,3 7 1,12 0-1,10-2-3,10-3 1,0 3 3,3 0-1,24 0 2,13 6 0,7-2 0,7 10 1,4-1 0,2 5 0,-9 0 1,-13-5-1,-14-9 1,-10-7 0,-4-12 4,-10-4 1,0-7 7,-2-4-6,-34 2-4,-12-4 3,-13-2-2,-9-8-2,7 0 1,1 0-3,8-18-7,14-11-8,4-7-25,16 4-34,18-4-65,2 5-50</inkml:trace>
  <inkml:trace contextRef="#ctx0" brushRef="#br0" timeOffset="4153.8306">6581 1344 19,'4'-39'215,"23"-3"-202,-4-4 25,-1 1 37,10-4-33,-5-3-23,-5 2-1,-5 1 7,-2 0-4,-11 7-6,-4-6 6,0 13 1,0 3-4,-4 4-1,-16 15-4,-5 2-6,-2 8-5,-14 3 0,-1 0-3,-12 27 0,2 30 1,0 23-2,5 19 2,13 16-2,14 2 0,20-10-3,0-10 3,32-20-5,30-14 3,17-19 0,9-20-1,11-22-1,1-2 2,-6-31 4,-13-16 1,-25 0 2,-20 13 11,-22 14 15,-14 9-6,0 6-5,0 2-8,-2 1-9,-6-1-18,4 3-69,-8 0-211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16T15:57:43.153"/>
    </inkml:context>
    <inkml:brush xml:id="br0">
      <inkml:brushProperty name="width" value="0.15875" units="cm"/>
      <inkml:brushProperty name="height" value="0.15875" units="cm"/>
      <inkml:brushProperty name="color" value="#D7E4BD"/>
      <inkml:brushProperty name="fitToCurve" value="1"/>
    </inkml:brush>
  </inkml:definitions>
  <inkml:traceGroup>
    <inkml:annotationXML>
      <emma:emma xmlns:emma="http://www.w3.org/2003/04/emma" version="1.0">
        <emma:interpretation id="{BC60393A-F044-4890-8086-5CC0F574E1C2}" emma:medium="tactile" emma:mode="ink">
          <msink:context xmlns:msink="http://schemas.microsoft.com/ink/2010/main" type="writingRegion" rotatedBoundingBox="21139,13268 21154,13268 21154,13457 21139,13457"/>
        </emma:interpretation>
      </emma:emma>
    </inkml:annotationXML>
    <inkml:traceGroup>
      <inkml:annotationXML>
        <emma:emma xmlns:emma="http://www.w3.org/2003/04/emma" version="1.0">
          <emma:interpretation id="{6BF7C107-9765-4078-A86D-CAF09D486391}" emma:medium="tactile" emma:mode="ink">
            <msink:context xmlns:msink="http://schemas.microsoft.com/ink/2010/main" type="paragraph" rotatedBoundingBox="21139,13268 21154,13268 21154,13457 21139,134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F0461F-325C-4D6D-A45E-D113862A4023}" emma:medium="tactile" emma:mode="ink">
              <msink:context xmlns:msink="http://schemas.microsoft.com/ink/2010/main" type="line" rotatedBoundingBox="21139,13268 21154,13268 21154,13457 21139,13457"/>
            </emma:interpretation>
          </emma:emma>
        </inkml:annotationXML>
        <inkml:traceGroup>
          <inkml:annotationXML>
            <emma:emma xmlns:emma="http://www.w3.org/2003/04/emma" version="1.0">
              <emma:interpretation id="{22A78F01-C9B3-49B4-8127-599B6021B736}" emma:medium="tactile" emma:mode="ink">
                <msink:context xmlns:msink="http://schemas.microsoft.com/ink/2010/main" type="inkWord" rotatedBoundingBox="21139,13268 21154,13268 21154,13457 21139,13457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|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0 189 0,'0'-37'235,"0"-1"-220,0 0 1,0 0-16,0 0 31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06T15:13:50.270"/>
    </inkml:context>
    <inkml:brush xml:id="br0">
      <inkml:brushProperty name="width" value="0.07938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23 2093 18,'-6'-9'20,"6"9"-4,-11-10-1,11 10-4,0 0-3,0 0-2,0 0-3,0 0 0,0 0 0,-3 12-2,3-12 1,8 19 1,-2-6-1,6 4 1,-2 3-1,6 6 1,0 1 2,5 5-2,1 4-1,2 5 0,4 2 0,3 7 0,1 4-1,2 4 0,2 3 0,2 0 1,0 0-1,2-3-1,-3-3 1,1-3 0,-2-9 1,-1-5 0,-1-6 0,-5-5-2,-2-7 2,-5-3-1,-3-5 0,-1-4 1,-8-4-1,1-4 1,-11 0 0,10 0-1,-10 0 1,7-19 0,-7 5-1,8-5 1,-2-6-2,4-7 1,3-8-1,3-7 0,8-12 0,7-11 0,7-11 0,11-12 0,10-9-1,11-12 1,10-9 0,13-7 0,9-3-1,7-5 1,12-3 0,6-2-1,4 1 2,-1 4-1,5 3 0,1 4 0,-2 5 0,-10 9-1,-6 14 2,-9 9 0,-13 11-1,-8 11 0,-15 11 0,-12 11 0,-9 12 0,-8 7 0,-11 7 0,-8 6-1,-6 6 2,-4 3-1,-6 4 1,-9 5 0,0 0-1,0 0 1,-21 14 0,6-3 0,-3 1-1,-2 1 0,-1 6-3,-2-1-7,3 3-22,-3 6-8,-8 0-3,-3 7 2</inkml:trace>
  <inkml:trace contextRef="#ctx0" brushRef="#br0" timeOffset="1323">122 2157 1,'-15'-4'13,"2"4"-1,13 0-2,0 0-4,-11 0 0,11 0 0,5 8 0,3 2-2,3 5 0,5 6 0,8 4 1,7 8 1,4 4-1,9 8 0,3 0-2,6 5 0,1-2-1,2 1 1,-3-4-1,-3-3 1,-4-7-2,-5-3 1,-6-9 0,-5-4 0,-10-7 1,-1-1 3,-10-9 0,-9-2-2,0 0 1,0 0 0,-16-13 0,-5 1-2,-10-5 0,-7-6-1,-6-4-1,-5-4-1,-4-3 1,-3-4 0,0-1-1,3 0 1,3 0-1,4 3 0,5 2 0,6 1 0,4 8 0,8 1 0,6 7-1,4 2 0,13 15 0,0 0 0,10 0 0,8 16 0,13 6 0,7 10 1,11 7 0,10 13 0,10 7 0,6 5 0,3 2 0,2 1 0,-6-4 1,-4-4-1,-8-9 1,-10-8-1,-14-12 1,-9-9 1,-12-9 1,-17-12-1,0 0-1,-11-15 1,-12-7 0,-10-9 0,-11-9-1,-10-11 0,-10-7-1,-5-4 1,-2-1 0,2 1-1,0 4 0,5 5 0,10 11 1,8 8-1,9 9 0,9 8-1,7 5 1,5 4-1,16 8 0,0 0 0,10 21 0,12 5 0,10 10-1,12 10 1,12 12 0,9 5 1,6 4-1,2-1 1,-6-3 0,-4-7 0,-7-9 0,-12-9 0,-10-13 1,-12-6 0,-10-10 1,-12-9-1,0 0 0,-24-24 1,-7-4-1,-8-6 0,-13-13 0,-7-6-1,-6-4 1,-4-1-1,2 0 2,1 4-2,10 7 0,6 8 0,12 9 1,7 7-2,9 10-1,10 7 1,12 6 0,13 25 0,9 5 0,12 9 0,10 11 0,9 6 0,6 4 1,2 0 0,1-2 0,-6-5-1,-5-7 1,-6-8 0,-9-10 0,-10-5 0,-6-6 1,-6-5 0,-14-12 0,8 9 0,-8-9 0,-11-5 0,0 0 0,-2-1 0,-2 2-1,-2-1 0,2 1 0,-1 1 0,2 3 0,2 0 0,2-3 0,10 3 0,-15 0 0,15 0-1,0 0 1,0 0-1,0 0 1,0 0 0,9-9-2,6 0 2,4-5-1,8-7 1,5-6 0,6-12 0,8-11 0,6-12 0,7-11 0,7-11 0,8-12 0,5-12-1,7-10 1,4-5 0,7-6-1,5-3 1,7-4-1,2 0 1,2 3 0,-2 6 1,1 5-1,-1 5 0,-2 11 0,-8 9 0,-8 12 0,-9 10-1,-12 9 1,-8 10-1,-10 12 0,-11 9 0,-12 9 1,-9 10 0,-10 12 0,-12 4 0,-4 29 0,-15 5 1,-13 15-1,-18 13 1,-15 15 0,-13 16 1,-15 15-2,-14 14 1,-15 11-1,-10 12 1,-7 11-1,1 9 1,-3 5-1,-2 2 0,7-5 1,10-8-1,17-14 0,15-18 1,16-23-1,18-19 0,21-25 0,18-20 0,16-24-1,15-20 1,11-18 0,12-17 0,12-15-1,9-15 1,8-18 0,7-15-1,9-16 1,7-13 0,8-9 0,7-8-1,5-7 1,2-4-1,6 4 2,1 2-1,-2 9 0,2 11 0,-7 12 0,-8 14-1,-10 16 1,-10 17 0,-14 13-1,-12 16 0,-15 15 1,-15 14 0,-23 16 0,0 22 0,-19 14 0,-18 13 1,-15 16 0,-12 14 0,-15 15-1,-11 15 1,-13 13 0,-12 10-1,-10 10 1,-1 12-1,-3 5 0,-1 3 1,2-3 0,7-7-1,10-11 0,17-14 2,15-20-2,18-24 0,16-24 0,20-22 0,15-25 0,14-24-2,17-21 2,11-19 0,12-18-1,10-15 1,9-20-1,11-11 1,10-10 0,7-9 0,10-8-1,5-7 0,6 2 2,1 0-1,1 11 1,-2 6-1,0 9-1,-8 15 1,-12 15 0,-10 20 0,-16 14-1,-13 20 0,-15 19 1,-17 19 0,-21 20 0,-25 17 1,-17 20 0,-15 14-1,-14 18 1,-15 16 0,-13 13 0,-15 11-1,-9 9 2,-4 13-2,-4 5 0,-4 6 0,-4-2 1,6-3-1,7-11 1,15-12-1,13-18 0,18-20 0,16-24-1,20-17 1,16-18-1,15-17 1,10-10-2,3-10 2,17 0 0,-3-3 0,0-1 2,2-3-2,-2 0 0,-3 1 1,-11 6-1,15-13 0,-15 13 1,6-12-1,-6 12 0,-4-11 1,4 11-1,-9-10 0,9 10 0,-13-10 1,13 10-1,-15-8 0,15 8 0,-15-7 0,15 7 0,-15-6 0,15 6 0,-13-5-1,13 5 1,-12-5 0,12 5 0,-10-3 0,10 3 0,-9-4 0,9 4 0,0 0 0,-11-4 0,11 4 0,-9-7 0,9 7 0,-12-11 1,12 11-1,-18-16 0,5 6 0,0-4 0,-5-1 0,-1-2 1,-4-2-1,-3-1 0,-4-3 0,-3-2 0,-3-2 0,-1-1 0,-1-3 1,1 1-1,-1-1 0,1-2 0,4-2 0,1 2 0,1 0 0,4 3 0,2 1 0,3 3-1,2 3 1,4 5-1,2 5 1,4 3 0,10 10-1,-10-7 0,10 7 1,4 13-1,6 3 0,5 8 1,4 5-2,8 9 2,4 6 0,7 6 0,6 5 0,5 2 0,1 1 0,0-2 0,0-5 0,-3-4 0,-7-5 0,-6-9-1,-6-7 2,-8-8-1,-6-4 2,-14-14-1,11 7 0,-11-7 0,-15-14 0,-2-1 0,-7-6 0,-6-5-1,-8-6 1,-7-5-1,-5-2 0,-3-3 1,-4-2-1,1 1 1,1 3-1,2 3 0,4 5 0,7 2 0,5 5 0,6 7 0,9 2-1,6 5 1,5 3-1,11 8 0,0 0 0,0 0 1,16 3-1,5 12 0,6 9 1,8 9-1,5 9 1,6 10 0,5 7 0,-1 5-1,2-2 2,-4-2-2,-5-4 2,-6-7-2,-5-10 2,-8-10-1,-6-8 1,-8-10 0,-10-11 0,0 0-1,-12-11 1,-7-12 0,-6-6 0,-6-11 0,-7-8-1,-8-10 0,-2-4 0,-1-2 1,0 1-2,3 4 2,5 3-1,4 8-1,8 9 1,4 9 0,8 8-1,4 7 0,6 4 0,7 11 1,0 0-1,12 19 0,3 6 1,11 10-1,4 7 1,8 12 0,8 9 0,4 6 0,1-2 0,-1-3-1,-1-5 1,-8-8 0,-5-9 0,-7-12 1,-8-10-1,-7-10 1,-14-10 0,0-11-1,-5-7 1,-11-11 0,-5-9 0,-7-9 0,-7-8-1,-3-4 1,-7-3-1,1 2 1,-3 3-1,5 6 0,2 7 0,5 7 0,5 9 0,6 5-1,7 6 1,7 6-1,10 11 0,-11-12 0,11 12 0,8 12 1,5 3-1,9 9 1,6 7-1,6 10 1,8 6 0,3 9 0,4 4 0,-1-1 0,0 0 0,-7-2 0,-1-5 0,-5-3 0,-5-4-1,-4-4 2,-4-2-2,0-3 2,-2 0-2,-1 0 2,-2-1-2,0-2 2,-1-3-1,-1-4-1,-2-4 1,-1-4 0,-2-4 0,-10-14 0,12 14 0,-12-14 0,0 0 1,0 0-1,9 5 0,-9-5 1,0 0-1,0 0 0,0 0 0,0 0 0,0 0 0,0 0 0,0 0 0,0 0 0,0 0 0,0 0 0,0 0 0,8-15 0,-4 5 0,3-4 0,5-6 0,1-4 1,6-5-1,5-8 0,5-9 0,8-8 0,6-8 1,9-8-1,4-8 0,4-6 0,5-6 0,4-3 0,2 0 0,-2 2 0,1 3 0,-1 7-1,-3 5 1,-2 7 0,-3 8 0,-7 8 0,-6 9 0,-9 9 0,-8 11 0,-12 8 0,-19 16 0,0 0 0,-20 24 0,-14 11 0,-11 12 0,-10 14 0,-11 12-1,-8 11 1,-7 12 0,-5 10-1,-3 9 1,0 1 0,7-1 0,4-6 0,13-9 0,11-11 0,15-17-1,14-21 1,16-20 0,13-22-1,12-20 1,14-21 0,8-20 0,12-20-1,8-19 1,8-19-1,8-16 1,9-18 0,9-14-2,7-6 2,6-11 0,4 1 0,3 2 0,2 6 2,-1 10-2,2 15-2,-6 12 2,-10 17 0,-8 15 0,-13 20-1,-11 15 0,-14 20 1,-15 17 0,-19 21-1,-19 22 2,-17 18-1,-20 20 1,-20 16 0,-14 18 1,-18 15-2,-11 12 1,-17 9-1,-9 6 1,-8 5-1,1 4 1,0-2-1,3-6 0,6-11 1,8-13 0,17-20-1,19-15 0,17-22 0,18-20 0,19-20 0,19-25 0,22-20-1,17-21 0,17-20 0,16-17 1,14-16-1,17-15 1,12-13-1,10-5-1,6-3 4,2 0-2,3 4 0,1 3 0,-4 10-2,-9 9 2,-13 17 0,-11 17-1,-17 16 0,-14 20 1,-20 23 0,-23 24 0,-22 24 0,-20 22 1,-27 21 0,-18 18 1,-13 17-1,-21 19-1,-13 13 1,-15 10 0,-7 10 0,-4 8-1,3 3 0,0-1 0,5-8 1,12-15-1,18-21 0,21-22 0,20-28 1,22-30-1,21-31 0,24-29-1,23-27 0,17-26 1,20-23 0,13-17-1,16-17 0,17-17 1,8-8-1,10-4 1,3 0 0,8 4 0,-1 5-1,-3 10-1,-10 14 2,-8 20 2,-15 18-1,-16 17-1,-17 19 1,-22 20-1,-26 24 0,-18 21 1,-18 25-1,-24 16 0,-21 20 0,-16 15 0,-14 17 0,-15 18 0,-8 13 1,-10 8-1,-10 7 1,-4 7-1,5 1 1,3 0-1,2-8 0,10-13 0,14-18 0,18-17 1,19-22-1,18-23-1,20-25 1,20-19 0,16-21 0,15-15-1,11-17 1,8-14 0,7-11-1,9-13 1,4-13 0,7-11 0,6-9 0,4-8-1,5-8 1,5-3 0,0-3 0,0 1 0,2 4 0,-1 4 0,-1 6-1,-5 7 1,-3 11 0,-7 9-1,-6 10 0,-7 14-1,-6 13 2,-9 9 0,-10 13 2,-8 10-2,-6 8 1,-6 6 0,-6 6 1,-11 0-1,7 10-1,-7-10-1,-19 17 0,6-7 1,-1 0-1,-1 1 0,-2-2 0,1 1 1,1 1 0,3-1 1,-3 0-1,2 1 0,-3 1 0,1 2 1,-3 3-1,-4 5 0,-1 4 1,-8 6-1,-6 4 1,-4 5-1,-7 11 1,-3 6-1,-7 10 1,-6 10-1,-7 12 0,-5 11 0,-8 10 0,-6 11 1,-4 5-1,-5 6 0,-2 4 0,3-3 0,2-4 1,2-2-1,12-9 0,6-7 1,10-13-1,9-15 0,11-14 0,9-13 0,11-13 0,11-12 0,6-13 0,5-8 0,4-11 0,0 10 0,0-10 0,0 0 0,0 0 0,0 0 0,0 0 0,0 0 0,0-13 1,0 13-1,-12-9 0,3 5 0,-1-1 0,0 1 0,-1 0 0,0 4 0,1-3 0,0 3 0,10 0 0,-14 0 0,14 0 0,0 0 0,-11 7-1,11-7 1,-6 15 0,2-2 0,0 2 0,0 2 0,-2 0 0,3-1 0,-1 0 0,-1-4 0,5-12 0,-4 13 0,4-13 0,0 0 0,7-23 0,2-3 0,7-11-1,4-12 1,8-11 0,5-9 0,6-7 0,1 1-1,2-1 2,-2 9-2,-1 10 1,-7 12 0,-8 11-1,-7 12 1,-6 12 1,-11 10-1,-9 23 0,-9 10 0,-11 12 1,-7 11-1,-8 11 1,-3 7-1,-3 0 0,0-3 0,4-5 0,3-8 0,10-12 0,8-11-1,8-12 1,5-9-1,12-14 1,0 0 0,6-10-1,7-10 1,5-8 0,3-7 1,3-5-1,2 0 0,-1 0 1,-2 4-1,-3 7 0,-4 7 0,-5 13 0,-11 9 0,3 18 0,-11 9 0,-6 6 0,-2 7 1,-5 4-1,-4 2 0,0 0 0,0-5-1,3-3 1,2-8 0,3-6 0,4-5-1,3-6 1,10-13 0,-13 12 0,13-12 1,0 0-1,-10-13 0,6 4 0,-3-4 0,0-1 0,-2-4 0,-3-2 0,1-3 0,-3-2 0,-4-2 0,-1-4 0,-6 0 0,-2-5 0,-1-1 0,-4-2 0,-1 0 0,-2-3 1,0 1-1,-1 0 0,2 0 0,3 0 0,-1 3 0,0 3 0,1 1 0,3 2 0,2 3 0,3 6-1,2 2 1,4 3 0,3 4 0,4 3-1,10 11 0,-9-11 1,9 11-1,0 0 1,6 11 0,3 2 0,5 6-1,4 3 1,3 6 0,6 4 0,2 2 0,2 0 0,0-4 0,-3-4-1,-3-4 1,-3-4 0,-6-5 0,-4-6 1,-12-7-1,10 4 1,-10-4 0,-7-11 0,-2-1-1,-4-3 1,-3-4 0,-4-3-1,-3-2 1,-4-1-1,-2-1 0,-1-1 1,1 1-1,0 4-1,2 0 1,2 4 0,4 3-1,5 4 1,4 1 0,2 5-1,10 5 0,-9-6 1,9 6-1,0 0 1,0 0-1,9 10 1,0 0-1,1 1 2,2 1-2,2 2 2,0-1-1,0 0 0,-2-2 0,0-2 0,1-3 0,-4-3 0,-9-3 0,14 0 1,-14 0-1,0 0 0,0-10 1,-6 0-1,-2-3 1,-2-3-1,-2-1 0,-1-4 0,-2 0 0,0-1 0,1 2 0,-2 3 0,2 2 0,4 1 0,-1 4 0,11 10 0,-13-13-1,13 13 1,0 0 0,0 0-1,-10-9 1,10 9-1,0 0 1,10 9-1,-10-9 0,19 19 1,-5-8 0,1 3-1,3 1 1,3 0 0,0-1 0,2-2 0,-1-2 0,-1-3 0,-2-2 0,-1-2 0,-3-3 0,-5 0 1,-10 0-1,10 0 1,-10 0 0,-4-10-1,4 10 1,-18-16 0,3 5-1,-3-1 1,-3-1-1,-3-1 0,-1 1 0,-2 0 0,-1 1 0,0 2 0,3 0 0,2 4 0,2 0 0,4 3 0,2 3 0,2 0 0,2 0 0,11 0-1,-14 10 1,14-10 0,-9 12 0,9-12-1,-3 16 1,3-7-1,5 4 1,2 2 0,4 2-1,3 7 2,3 2-1,4 5 0,4 6 0,2 3 0,4 4 0,2 4 0,1 4 0,3 4 0,2 3 0,0 2-1,2 1 1,-1-1 1,-4 1-2,-1 1 2,-2-6-1,-3-4 0,-4-5 0,-3-7 0,-5-5 1,-5-7-1,0-10 0,-5-5 0,-8-14 0,10 15 1,-10-15-1,0 0 0,0 0 1,0 0-1,0 0 1,0 0-1,0 0 0,0 0 0,0 0-1,0 0 1,0 0-1,0 0 1,0 0-1,11 4 1,-11-4 0,0 0 0,13-10-1,-13 10 2,16-18-1,-6 7 0,2-2 0,3-3 0,0-1-1,1-2 1,3-1 0,0 0 0,-1 0 0,3 0 1,-1 1-1,-2-2 0,1 3 0,-3-1 0,2 1 1,-3 2-1,-1 0 0,-2 2 0,-3 0 0,0 3 1,-2 1-1,-1 1 0,-6 9 0,6-15 0,-6 15 0,0-9 0,0 9 0,0 0 0,0 0 0,0-11 0,0 11 1,0 0-1,3-17-1,1 5 1,2-5 0,4-4 0,2-6 0,5-3 0,2-5 0,4-2 0,0-2-1,3 0 1,0 1 0,-2 3 0,1 2 0,-4 4 0,-4 4 0,-3 8 0,-5 3 0,-9 14 0,0 0 0,0 0 1,-16 22-1,-4 6 0,-5 8 0,-3 7 0,-4 7 1,-2 2-2,1 1 2,3-5-2,4-6 1,6-9 0,6-8 0,6-10 0,8-15 0,0 0 0,0 0 0,14-22 0,0 0-1,2-8 1,4-2 0,1-3 0,3 3 0,-2 2 0,-2 5 0,-3 6 0,-4 9 0,-13 10 0,9 8 0,-14 13 0,-6 10 0,-7 9 0,-4 9 1,-5 7-1,-2 2 0,-1 3 0,1-4 0,2-5 0,4-6 0,1-10 0,5-9-1,6-9 1,3-7 0,8-11 0,0 0 0,-3-17-1,10-3 1,2-3 0,3-4 0,1-1 0,-1 1 0,2 6-1,-1 3 1,-3 8 0,-10 10 0,15 0 0,-11 11 0,-4 5 0,0 5 0,-4 1 1,-1 3-2,0 0 2,-3-1-1,2-1 0,-1-1 0,1-5 0,0 0 0,2-5 0,-1-3 0,5-9-1,-4 10 1,4-10 0,0 0 0,0 0 0,0 0 0,0 0 0,0 0 0,0 0 0,0 0 0,3 10 0,-3-10 0,-10 12 0,2 0 1,-2-1-2,-3 2 1,-2-1 0,1-2 0,-2 0 0,2-2 0,-1-2-1,2-3 1,2-3 0,1 0 1,1 0-1,9 0 0,-15 0 0,15 0 0,-11 0 0,11 0 0,0 0 0,-11-4 0,11 4-1,0 0 1,0 0 0,0 0 0,-10-4 0,10 4 0,0 0 0,-4-11 0,4 11 0,-3-10 0,3 10 1,-3-13-1,3 13 0,-4-11 0,4 11 0,0 0 0,-8-11 0,8 11 0,0 0 0,0 0 0,0 0 0,-10-4-1,10 4 1,0 0-1,0 0 1,0 0-1,11 0 1,-11 0 0,9-4 0,-9 4 0,13-16 0,-4 4 0,0-6 0,1-3 0,4-6 0,-1-4 0,4-7 0,3-3 0,0-8 0,4-4 1,2-6-1,2-1 0,3-4 0,2 0 0,1 1 1,0 3-2,-2 5 1,-2 8 0,-4 8 0,-2 8 0,-8 10 0,-4 6 0,-12 15 0,0 0 0,4 13 1,-13 9-1,-5 6 0,-5 5 0,-2 4 0,-4 3 1,-3 1-1,1-2 0,1-6 0,2-5 0,4-5 0,5-8 0,3-3 0,12-12 0,-12 5 0,12-5 0,4-19 0,3 3 0,4-7 0,5-6-1,4-6 1,3-6 0,5-5 0,6-6-1,4-5 1,4-5-1,5-6 1,3-3-1,3-5 1,3-3 0,7-4 0,1-5 0,5-2 0,4-6 0,5-3 0,1-2-1,7-1 2,-1-4 0,1 2-2,-2 1 1,0 1 0,0 6 0,-2 6 0,-3 5 0,-6 7-1,-5 6-1,-3 9 1,-6 6 0,-2 8 1,-9 8 1,-7 7-1,-5 6 1,-7 7-1,-4 4 2,-6 7-1,-6 5 1,-13 5-2,0 0 0,-3 11 0,-11 0 0,-5 6-1,-3 2 0,-4 4 1,-4 4-1,-4 3 1,-3 2-2,-5 3 2,1 4 2,-6 1-2,-3 1 1,-2 3 0,0 1 0,-1 1-1,1 1 1,3-5-1,4-1 1,4-6-1,6-4 0,5-9-1,8-5 1,11-8-1,11-9 1,0 0 0,8-12 0,13-5 0,6-6 0,8-8 1,10-7-2,6-7 1,6-5-1,8-5 0,3-3 0,8 0 1,0 0 0,-1 1 0,-3 3 0,-5 8 0,-7 4 0,-7 8 0,-9 8 1,-11 5-2,-10 9 1,-7 8 0,-16 4 0,0 0 0,-11 20 1,-8-4-1,-3 5 1,-5 5 0,-3 4-1,-7 1 0,-2 3-1,1 0 1,1 1 0,0 0-1,1-4 1,3-3-1,4-4-1,9-6 4,4-6-2,5-5 0,11-7 0,0-11 0,10-4-2,7-8 2,6-5-1,11-4 2,7-5-1,7-3 0,5-2 2,3-1-2,4 1 0,2-1 0,-1 2 0,-7 2-3,-2 5 2,-8 6 1,-9 7-1,-7 4 0,-10 9 1,-7 8 0,-11 9 0,-7 8 1,-10 6 0,-8 6-1,-3 3 1,-10 9 2,-7 3-3,-4 1 2,-3 4-1,-6 2-1,0 1 0,0 0 0,0 1-1,4-4 1,5-4 0,5-4-1,4-8 1,12-7 0,6-8 0,6-8 0,16-10 1,-9-6-2,16-9 1,8-8 0,5-6-1,7-6 1,11-4 0,3-4 1,7-2-1,2-4 0,6 2 0,3 0 0,-2 0 0,2 5 0,-4 1-1,-5 4-1,-4 3 1,-6 9 0,-7 4 1,-6 5-1,-7 4 1,-6 5 0,-14 7 1,12-4-1,-12 4 0,-11 9 0,-1 0 1,-4 0-1,0 4 1,-6 0-1,0 2 2,-2 0-2,-1 2 1,0-3-1,0 2 1,-2 0-1,-1 2 1,-1 2-1,0-1 1,0 3 0,-1 2-1,-1 5 0,-5 1-3,1 9-3,-6 1-9,-2 11-25,-6 9-1,-8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4:45:45.250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1252 0 1,'-62'140'7,"26"-56"0,-6 12 0,-4 11 1,-3 6-3,-4 13-2,-2 14 1,-3 11-1,-3 11 0,-2 11 0,-2 11-1,1 8 2,-1 5 0,2 6-1,-1 3 3,2 6-1,2 0 1,5 5-1,6 3 1,5 5-2,4 12 0,7 8-1,5 5 0,8 3 1,6 1-1,8-2 0,6-9-1,4-4 4,9-13-1,10-4-1,7-12-1,9-1-1,5-5 1,5-5-1,4 0 0,3-4 2,-2-6-3,4-6 0,-5-10 0,1-10 0,-2-11-1,-1-8 2,-4-13-2,-1-8 1,-3-11 0,-4-10-1,-5-9 1,-3-10-1,-4-10 1,-3-10-1,-4-12 0,-4-9 0,-1-9 0,-2-9 0,-2-5 0,-3-6 0,-8-13 0,12 13 1,-12-13-1,0 0 0,0 0-1,0 0-2,0 0-3,0 0-7,0-18-14,0 0-10,-11-8 0,2-2 1</inkml:trace>
  <inkml:trace contextRef="#ctx0" brushRef="#br0" timeOffset="722">432 8539 19,'-27'0'11,"27"0"-3,-6 11-3,6-11 0,14 19 0,2-2 0,5 5 1,6 6 0,5 4-1,6 7 1,1-1-1,7 7 1,-1-2-1,1 0-1,-1-3 1,-2-2-1,-5-7 0,-1-2 0,-8-7 0,0-5 1,-9-5-2,-1-5 0,-5-7 1,0-11 0,-4-11 0,-1-13 0,-1-14-2,1-15-2,2-13-8,-3-16-5,8-14-21,5-3-1,-2-7-6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06T15:14:13.7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1311 267 4,'-40'93'9,"9"-25"-3,-10 12 2,-8 12 0,-11 13-2,-10 10 1,-9 15 3,-6-2 0,-2 10-1,41-76 2,-7 5 0,9 1 2,-6 4-6,1-11 3,-3 0-6,13-4 0,-3-1-3,6-13 0,-2-2-3,38-41 3,-45 55 2,36-41 3,2-23-5,19-27 0,20-38-1,24-25 1,12-22-2,15-12-3,5-7 0,6 13 2,2-8 1,5 5 1,3 4 1,-3 9 0,1 8 0,-8 12 0,-8 10-1,-11 16 1,-10 16-1,-15 12 2,-11 14 0,-14 14 0,-14 15-1,-17 21 0,-13 15 0,-17 15 1,-9 16-1,-13 15-1,-10 18 1,-10 7-1,-8 10 0,-4 5 1,-6 8 0,1-1 0,0-2 1,0-5-1,50-64 1,-1 4 2,1-5-1,-1 1-2,6-6-2,2-1 1,2-9 1,36-42 2,-56 69-3,56-69 0,-51 40-1,51-49 2,9-27 0,25-26-1,19-31-4,19-21 1,12-16 0,10-6 0,-2 2 0,6 3 3,4-5-1,2 8 1,2 4 1,-2 11 0,-7 9-1,-9 13 0,-10 18 1,-14 16-1,-13 15 0,-15 15 1,-13 14-1,-17 23 0,-14 18 1,-18 20-1,-15 17 1,-14 17-1,-10 16 0,-14 14 0,-8 12 1,-7 2-1,-6 4 1,0 2 0,2-3 1,3-5-1,7-6 1,46-66-1,0 2 2,4-6 1,1-1-2,37-47 1,-62 74-2,62-74 1,-36 41-1,15-30-1,21-24-2,18-29 0,20-25-3,18-19 1,15-21 0,16-13 1,4 3 0,3-1 3,5-3-1,-2 10 0,-1 4 3,-6 8-2,-9 13 1,-11 13 0,-12 14-1,-12 16 1,-12 12 0,-14 11 0,-20 20-1,0 0 1,-10 13 0,-18 16-1,-7 10 0,-11 15 0,-7 13 0,-7 14 0,-8 9 0,-5 12 0,-3 1-1,-1 4 2,-2 4 1,-1-4-2,1-3 2,2-3 0,40-52 0,-2 2 1,4-7 1,-1 1-2,36-45-1,-62 77 1,62-77-1,-49 63 1,49-63-1,-35 46-2,35-46 1,-19 18-1,19-18 0,4-11-2,14-18 2,13-17-1,6-7 0,7-14 0,0-5-1,-4 8-1,0 1 1,1 2 3,1 2-3,-3 0 3,1 1-2,-3 9 2,-1 3 0,-3 4 1,0 3 0,-4 3-1,0 2 1,-4 7-1,-3 3 0,-4 5 0,-1 1 0,-2 5 0,-5 1 0,-10 12 0,15-14 0,-15 14 0,9-8 0,-9 8 0,0 0 1,0 0-1,0 0 1,0 0-1,0 0 1,0 0-1,0 0 0,0 0 0,0 0 1,0 0-1,0 0 0,0 0-1,0 0 2,0 0-1,0 0 0,0 0 0,0 0 0,0 0 0,0 9 1,0-9 1,0 0-2,-16 6 1,7-6-1,-6 3 1,-2-3-1,-4-3 0,-5-1 1,-3-3-1,-6-4 0,-6-1 0,-6-4 0,-3-1 0,-6-3-1,-6 1 1,-1-2 0,-2 1 0,-2 1 0,4 0 0,3 1 0,2 2 0,5 0 0,7 2 0,4 0 0,7 3 0,7 1 0,7 2-1,3 2 1,18 6 0,-10-4 0,10 4 0,22 10-1,1 0 1,6 4-2,9 5 2,7 6-1,9 6 2,7 6-2,7 4 1,6 4 0,4 3 0,6 0 1,1 2-2,2 5 2,-2-4-1,-2 0-1,-1-2 1,-6 2 0,-4-3 0,-4 0 1,-6-2 1,-5-3 0,-5-4-1,-7-4 2,-7-7-3,-5-4 3,-10-6-2,-4-4 0,-8-7 0,-11-7 0,4-10 0,-11-6 1,-9-7-2,-8-5-1,-11-7 1,-8-5-3,-11-7 3,-8-7-3,-7 2 2,-7-1 0,-2-1 1,-3-1 0,-1-2 0,2-2 1,2-3-1,1 4 1,4 3-2,7 1 1,7 4 0,6 5 0,7 5 0,8 9 0,8 9 0,10 5 0,4 5 0,7 5-1,9 7 1,0 0 0,14 13-1,6 3 1,8 6 0,10 7-1,11 8 1,9 8 0,10 4 0,7 6 0,8 2 0,6 2 1,3 5-1,-1-2-1,1-4 0,-4-2 1,-7-5 0,-5-4-1,-12-5 1,-8-5-1,-10-12 1,-11-4 0,-11-5 1,-6-5 0,-18-11 0,11 3 0,-11-3 0,-25-20-1,-2-1 2,-11-4-2,-11-11 0,-12-6 2,-10-5-2,-10-3 1,-6-4-1,-6-5 1,-5-2-1,-1-2 0,-2 6 0,3 1 0,2 4-1,8 2 1,4 7 0,7 5 0,10 9-1,9 5 2,9 5-2,10 6 1,9 4 0,9 6 0,11 3 0,10 0 0,9 23 0,12-2-1,10 6 1,10 8 0,9 9 0,10 5-1,9 6 1,10 1 0,7 4 0,5 4 0,7 0 0,1 0-1,7-3 1,-3-1 2,0 0-1,-7 1 0,-4-3 0,-8-7 1,-8-6-2,-8-5 3,-11-4-2,-11-9-1,-11-7 1,-8-7-1,-9-7 1,-8-3 0,-10-3 0,-14-13-1,-7-8 1,-10-6-3,-11-7 2,-11-6-3,-11-9 2,-9-4-2,-7-8 3,-4-4-2,-3 2 1,-3-2 1,-2-2 0,1-5 1,2-1-1,2-2 1,3 7-1,3 2 0,7 1-1,4 4 1,9 6 0,7 9 0,7 7 0,9 8-1,5 5 2,9 6-2,4 8 1,8 5 0,12 7 0,0 0 0,8 12 0,11 7-1,9 6 1,9 8-1,12 6 1,10 10 0,12 9 0,10 6 0,10 3 0,8 0 0,4-1 0,6 5 1,3-3-2,0-5 0,-4-6 1,-4-5 0,-5-3 0,-6-2-1,-9-4 1,-8-6 1,-11-5 1,-9-3 0,-11-7-1,-11-2 2,-9-6-1,-7-5 2,-18-9-3,0 0-2,-9-12 0,-14-6 0,-10-8 0,-12-7-1,-10-11 1,-11-6-1,-13-7 1,-8-6 2,-8-2-1,-6-1 1,-5-3-1,-5-2 0,-1 4 0,-1 3 0,5 6-1,5 5 1,7 3 0,8 7-1,10 8 1,12 10 0,10 6 0,15 6 0,8 9 0,14 4-1,10 11 1,9 6 0,18 7 0,7 6 0,13 12 0,11 9 0,11 5 0,11 4-1,10 3 1,6 0 0,9 4 0,5-2-1,4-5 1,-39 15 1,81-1 2,-4-4-2,-6-2 2,-137-68-2,256 124 2,-142-68-1,-11-6 1,28-25-2,-93-6-1,-9-4 1,-6-7-1,-10-2 1,-13-6-2,-15-17 1,-6-1 0,-11-9 1,32 27-4,-90-76 2,33 29-2,-12-7 1,2 2 1,-3-4 0,-5 2-1,0 2 1,0 4 2,1 1-1,3 5 1,6 1-1,5 5 1,5 6-2,6 1 1,7 5-1,7 3 1,6 5-1,5 3 0,6 2 1,4 3-1,14 8 0,-11-7 0,11 7 0,0 0 0,24 7 1,-7 1-1,8 4 1,5 4 0,5 4 0,8 4 0,4 4 0,5 1 0,1 3 0,1 3 0,1-2 0,-1-2-1,-1-5 1,-1-1-2,-5-3 2,-3-4-1,-6-3 1,-4-4-1,-6-4 1,-5-1 0,-5-2 0,-6 0 1,-12-4 0,0 0-1,0 0 1,0 0-1,-18-13 1,-4 3-1,-3-7 0,-6-3 2,-4-4-2,-5-1 1,-2-3-1,-5-1 2,-1-1-2,1 0 1,0 5-1,2 2 0,3 2 0,5 2 0,5 3-1,6 3 1,6 5 0,6 1 0,3 2-1,11 5 1,0 0-1,0 0 1,6 16 0,7-4-1,5 6 1,4 2 0,6 7-1,6 2 1,2 7 0,3-1-1,2 0 1,-1-2-2,0-2 2,-3-2-1,-5-6 1,-4-3-1,-7-8 1,-4-3 0,-5-4 1,-12-5 0,12 5 0,-12-5 0,0 0 0,-19-16 0,1 5 0,-5-5-1,-10-8 1,-6-4 0,-10-4-1,-6-2 1,-5-2-1,-8-2 1,-3-1-1,-3-2 1,-3 3-1,-6 0-1,1-1 1,-1 2 0,0 2 0,2 1 0,1 2-1,2 2 2,3 2-2,4 2 2,3 2-2,3 0 1,4-1 0,4-3 0,3 5 0,5-1 0,7 3 0,6 3-1,10 2 1,4 4 0,7 7-1,15 5 1,-10-3 0,10 3-1,11 8 1,3-1-1,3 6 1,5 1 0,5 2 0,5 3 0,4 1 0,5 1 0,3 1 0,3 1 0,6-3 0,1 0 0,6 1 0,0 0 0,4 1 0,0-1 0,1 1 0,1 0 0,-4 1 0,-3-1 0,-3-1 0,-4 1 1,-8-4-2,-1 0 1,-6-2 0,-5-1 0,-5-3 0,-2-1 0,-5-1 0,-5-3 1,-2-2-1,-13-5 0,13 9 0,-13-9 0,0 0 1,0 0-1,0 0 0,0 0 0,0 0 0,0 0 0,0 0 0,0 0 0,0 0 1,0 0-1,0 0 0,0 0 0,0 0 0,0 0 0,0 0 1,0 0-1,0 0 0,0 0 0,0 0 0,0 0 0,-4 9 0,4-9 0,0 0 1,-9 0-2,9 0 1,0 0 0,0 0 0,-7-11 0,7-3 0,7-8-1,1-8 1,3-8 0,6-9-1,4-9 1,5-8 0,5-4 0,7-1 0,1-2-1,3 5 1,-1 5 0,-1 8 1,-6 9-2,-6 10 2,-5 10-1,-9 9 0,-14 15 0,0 0 1,0 0-1,-29 20-1,1 5 1,-7 8 0,-8 9 0,-2 7-1,-4 5 2,1 2-1,3-4 0,8-3 0,4-5 0,6-9 0,8-8 0,6-6 0,5-9-1,8-12 1,0 0 0,0 0-1,8-22 1,7-6 0,1-9 0,3-7 0,2-5 0,4-6 0,0-3-1,2 1 2,0 1-2,-3 5 2,-2 8-1,-5 6 0,-2 7 0,-5 8 1,-2 6-1,-8 16 0,0 0 0,-8 16 0,-3 9 0,-5 5 0,-2 8 0,-3 5 0,-3 4 0,-1 6 0,0-3 0,2-4 0,2-6 0,5-8 0,3-5 0,4-7 0,4-5 0,5-15 0,0 0 0,23-13-1,-3-8 1,8-5 1,5-6-2,6-7 2,7-4-1,1-5 0,3 1 0,-2 1 0,-3 5 0,-5 5 0,-6 6 0,-6 7 0,-9 7 0,-6 8 0,-13 8 0,3 12 0,-12 8 0,-7 8 0,-5 6 0,-6 8 0,-6 5 0,-5 6 0,0-1 0,-1-2 0,1-7 1,6-5-1,4-8 0,7-6 0,6-8 1,15-16-1,-10 12 0,10-12 0,13-15-1,2-3 1,4-5 0,6-5 0,3-4 0,3-3 0,1 0-1,-1 1 2,-3 4-2,-4 7 2,-4 4-1,-5 7 0,-5 4 0,-10 8 0,0 0 1,0 0-1,0 0 0,-8 17 0,-7 2 0,-4 5 0,-8 5 0,2 4 0,-4 1 0,1 0-1,4-6-4,14 1-27,3-14-10,7-15-1,5-26-2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4:45:42.919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0 0 2,'37'9'13,"-13"-3"-1,5 3-2,5 1-2,4 5 0,5-1 0,4 4-4,6 4 1,2 1-2,5 1 0,2 2 0,2 0-1,1-3 1,0 0-2,-2-2 1,-2-2 1,-1-2-1,-6 1-1,-5-1 1,-5-2 0,-7-1 0,-4 2 2,-10-2 0,-1 2 2,-10-2-2,-3 5 3,-9-4-1,0 7 0,-13-4-1,2 6 1,-8-1-3,-3 4 0,-7-1-1,-6 2 0,-7-1-1,-5 6 1,-5-1-1,-5 2-1,-1-2 1,2-1 0,1-3-1,7-2 0,4-3-2,5-11-8,16-3-23,2-9-6,1-2-2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4:45:36.776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1476 7019 6,'0'0'27,"0"0"-18,0 0 1,0 0-1,0 0-2,0 0 0,12-11 2,0 11-2,3-5-2,8 2 2,7-3-3,9 1 1,8-5-2,6 2 0,8-5 0,0 1-2,2-4 1,-1-2-2,-2-2 1,-6-3-1,-3-2 2,-4 0-2,-7-5 1,-5 1 1,-8-3 1,-7 1 1,-9-3 1,-7 3 1,-12-3 0,-6 3-1,-13 0 0,-3 3-1,-9-2-1,0 4-1,-4 2-1,4 0 1,-1-1-2,4-2-1,6-3-5,-2-14-21,7-13-12,4-11 0,-2-20-3</inkml:trace>
  <inkml:trace contextRef="#ctx0" brushRef="#br0" timeOffset="985">57 0 14,'-9'10'13,"3"1"-2,1 4-1,-3 6 0,2 5-3,-1 8-1,2 7-1,-2 8 3,7 11-4,-3 6 1,3 14-2,9 12 0,2 12 1,2 12-1,4 13 1,5 12-2,5 10 1,1 12-2,6 9 2,3 3-1,6 9 2,4 6-2,7 4 0,7 1 1,3 3-1,10-2 1,7 0 0,6-2 2,6 2-2,4-8-1,5-6 0,0-8 0,5-6 0,0-14 0,1-10 0,-6-16 0,-1-13 0,-5-18-1,-4-12 0,-7-15 0,-7-13 0,-10-12-1,-7-11 0,-8-9 1,-8-8-2,-7-5 1,-9-3 0,-5-5 1,-7-1-1,-6-3-1,-11 0-2,0 0-6,-10-7-13,-10-2-17,-2-1 1,-11-2-3</inkml:trace>
  <inkml:trace contextRef="#ctx0" brushRef="#br0" timeOffset="1571">1623 5031 27,'-5'43'30,"1"-23"-16,8 0-5,4-3-1,8 7 0,6-3 0,11 5-1,6 0-2,9 3 0,3-1 1,6 0-3,0-3-1,2-2 0,-6-6 1,-3-4-1,-8-7 1,-4-2 2,-10-9-2,-1-6 1,-10-13 1,-1-6-1,-8-17 0,-4-9 1,-7-17-2,0-13-1,-4-7-7,-8-6-29,0-5-5,-3 2 0,-5 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4:45:41.941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0 0 1,'66'54'3,"-24"-15"0,7 5-2,4 7 0,11 9 0,4 5-1,7 8 2,4 7-1,8 6 0,9 4 1,7 6 0,7 4 2,7 2 0,8 3 0,10 2 0,9 2 0,10 3 0,10 5 1,7 4 0,11 3 0,8 2 1,11 2-1,2 1 0,9 2-1,6-2 2,6 0-1,5-5 0,9-1-2,4-1-1,8-1 0,4-4-1,8-3 2,4-4-2,5-3-1,3-1 0,-1-3 1,1-6 0,0-5 1,3-5 0,-1-5-1,1-2-1,0-5 2,-3-9-1,2-6 1,-9-10-1,-4-7 0,-6-8 2,-6-6-1,-10-12-1,-11-5 1,-9-4-1,-11-3-1,-13-5 0,-8 5 0,-18-5 1,-14 4-2,-15-1 2,-16 1-1,-18 1 1,-11 0-1,-16-1 1,-15 0-1,-15-1 1,-10-3 0,-13 4-1,-8-4-1,-5 3-16,-15-3-15,0 0-6,-18-10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4T02:04:56.254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22052 12809 22,'0'0'17,"12"-8"-3,-12 8 1,10-14-2,0 9-1,-2-9-1,5 1-1,-2-6 0,6-3-3,2-9-2,4-4-1,2-8-1,4-5 2,1-8-3,4-7 1,0-7-1,3-5 0,-2-9 0,3-3 0,-2-8 0,-1-3-1,-5-8 0,-4-5 0,-2-3 0,-7-4-1,-8 0 0,-4 0 0,-5 5 1,-7 4 0,-3 8-1,-3 12 2,-2 8-1,-1 15 0,1 7 0,2 11 1,0 6-2,1 11 1,3 4 0,3 4-1,2 4 0,4 6 2,-3 3-1,3 10-1,0-14 0,0 14 1,0 0-1,0 0 0,0 0-2,0 0-1,3 12-1,-3-12-6,6 12-18,-2-3-13,-4-9-1,8 11-2</inkml:trace>
  <inkml:trace contextRef="#ctx0" brushRef="#br0" timeOffset="894">22475 10418 19,'0'0'28,"0"0"-5,0 0-5,0 0-3,0 0-3,0 0 1,0 12-5,0-12-2,-7 14 0,0-2-2,3 5-1,-2 0-1,2 7-1,-3-1 1,4 5-1,-2 3 1,1-1-2,0-1 1,4 0 0,-5-6 0,5-2-1,0-6 0,0-2 0,0-13 1,0 8-1,0-8 0,0 0 1,0 0-1,4-14 0,-4 4 0,0-2 1,0-3-1,0-1 1,0-3-2,4-2 2,-4 0-2,3-1 2,1 2-2,1-1 1,-1-1 0,1 5 0,-1-2 1,1 2-1,2 4 1,-3 1-1,2 3 1,-6 9 0,10-13 0,-10 13 0,12 0 0,0 6 0,-3 4 0,7 6 1,1 3-1,5 5 0,1 3 2,4 7-2,1 0 0,1 2 0,1-3 0,-1-1-1,-1-2 2,-1-2-3,1-3 2,-3-8 0,-4-2-1,-4-3 0,-2-5 0,-5-2-1,-10-5-4,0 0-10,0 0-25,-20-14-5,2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4T02:05:17.270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19720 7317 24,'10'-4'18,"-3"-5"-4,-7 9-4,0-15-1,0 15 0,-11-21-1,4 11-2,-8-9 1,-3 4-1,-6-6 0,-1 3 1,-9-6-1,-7 1-2,-9-1 0,-5 1-2,-11 2 1,-5 3 1,-9 3-3,-8 6 1,-8 6-1,-6 9 0,-6 5 0,0 9 0,-1 6 1,3 8-1,1 2 1,3 5-1,6 0 1,8 4-1,5-6 1,8 1-1,7-4 1,7-1-1,8-5 0,10-3 0,4-5 0,11-4 0,4-4-1,10-4 0,3-4 0,11-6 0,-11 6 0,11-6-2,0 0 0,0 0-3,18-10-3,-12 0-8,6-2-21,1 3-3,-1-8-4</inkml:trace>
  <inkml:trace contextRef="#ctx0" brushRef="#br0" timeOffset="632">17879 7152 23,'0'0'34,"-11"6"-19,11-6-1,-7 12-4,0 0-1,-4 1-2,-2 7-1,-7 3 1,-2 11-1,-9 0-1,1 8 0,-8 0 2,3 5-3,-3-2 0,4 2-1,0-8 0,6-4-1,4-5-1,7-3 0,5-8 0,6-5 0,6-14 0,6 13-1,6-13 1,6 0 0,5-3 0,5 0 0,2-2 0,5 5-1,0 0 0,3 0 1,3 8-1,-3 2 0,1 4 1,-2 1-1,0 4 1,-2-2-1,-2 0 1,-3 0 1,-2-2-2,-4-2 1,-3-3-1,-3 0 1,-5-5 0,-3 1-1,-10-6 1,13 6-1,-13-6-1,0 0-2,0 0-4,-11-16-8,11 16-27,-12-16 0,5 4-2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4T02:05:32.908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7721 5691 4,'0'10'19,"0"-10"-2,-9 9-1,9-9-2,-26 4-3,9-4 1,-11-4-2,-3-1-1,-9-11-2,-4-5 2,-10-12-4,-3-14-1,-6-16-1,-2-14-1,0-14 1,2-13-1,4-9 0,8-4-1,7 0 0,11 6 1,10 11-1,10 11 1,9 12-1,7 12 0,5 12 0,5 12 0,1 8 0,0 10-1,-1 6 1,-1 4-1,-3 8 0,-9 5 0,14 0 0,-14 0 0,3 8-1,-3-8-1,0 14-3,0-14-6,-8 13-16,8-13-10,-12 11-3,12-11 1</inkml:trace>
  <inkml:trace contextRef="#ctx0" brushRef="#br0" timeOffset="782">6801 4552 22,'-8'17'22,"8"-17"-1,0 14-5,0-14-2,0 0-3,12 0-1,5-12 1,-1-6-5,6-4 0,3-11 0,6-3-1,-2-4-1,4-2-2,-1-3 0,-1 4-1,-3 5 0,-1 4 0,-5 5 0,-2 6 0,-2 3 0,-4 6 0,-4 3-1,-10 9 1,14-10 0,-14 10 0,0 0 0,0 0 0,7 10 1,-7 1-1,0 5 0,6 7 0,-2 6 0,3 6-1,3 5 1,3 4-1,3 0 1,2-1-1,1 0 2,2-4-1,-1-6 0,-3-6 0,1-6 0,-1-5-1,-3-3 1,-3-5-1,-1-2-3,-10-6-5,17 0-28,-17 0-5,10-19-2,-10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DA3B3-6A6B-407C-B51E-ED7BAF66C4AC}" type="datetimeFigureOut">
              <a:rPr lang="en-SG" smtClean="0"/>
              <a:t>13/8/2020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4BB6B-396E-463D-AB56-D8E5D640BB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880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BB6B-396E-463D-AB56-D8E5D640BB80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108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BB6B-396E-463D-AB56-D8E5D640BB80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391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BB6B-396E-463D-AB56-D8E5D640BB80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96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BB6B-396E-463D-AB56-D8E5D640BB80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8033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8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8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8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0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6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23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67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6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08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44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0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14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2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52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05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79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8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9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3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5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4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13/8/2020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9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crosoft.com/en-us/download/details.aspx?id=13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5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0.xml"/><Relationship Id="rId5" Type="http://schemas.openxmlformats.org/officeDocument/2006/relationships/image" Target="../media/image34.emf"/><Relationship Id="rId4" Type="http://schemas.openxmlformats.org/officeDocument/2006/relationships/customXml" Target="../ink/ink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12" Type="http://schemas.openxmlformats.org/officeDocument/2006/relationships/image" Target="../media/image8.emf"/><Relationship Id="rId17" Type="http://schemas.openxmlformats.org/officeDocument/2006/relationships/image" Target="../media/image4.png"/><Relationship Id="rId2" Type="http://schemas.openxmlformats.org/officeDocument/2006/relationships/image" Target="../media/image3.png"/><Relationship Id="rId16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11" Type="http://schemas.openxmlformats.org/officeDocument/2006/relationships/customXml" Target="../ink/ink4.xml"/><Relationship Id="rId15" Type="http://schemas.openxmlformats.org/officeDocument/2006/relationships/customXml" Target="../ink/ink6.xml"/><Relationship Id="rId10" Type="http://schemas.openxmlformats.org/officeDocument/2006/relationships/image" Target="../media/image7.emf"/><Relationship Id="rId9" Type="http://schemas.openxmlformats.org/officeDocument/2006/relationships/customXml" Target="../ink/ink3.xml"/><Relationship Id="rId1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emf"/><Relationship Id="rId5" Type="http://schemas.openxmlformats.org/officeDocument/2006/relationships/customXml" Target="../ink/ink8.xml"/><Relationship Id="rId4" Type="http://schemas.openxmlformats.org/officeDocument/2006/relationships/image" Target="../media/image11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.jpe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.xml"/><Relationship Id="rId5" Type="http://schemas.openxmlformats.org/officeDocument/2006/relationships/image" Target="../media/image13.emf"/><Relationship Id="rId10" Type="http://schemas.openxmlformats.org/officeDocument/2006/relationships/image" Target="../media/image6.tmp"/><Relationship Id="rId4" Type="http://schemas.openxmlformats.org/officeDocument/2006/relationships/customXml" Target="../ink/ink10.xml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70.emf"/><Relationship Id="rId18" Type="http://schemas.openxmlformats.org/officeDocument/2006/relationships/customXml" Target="../ink/ink19.xml"/><Relationship Id="rId26" Type="http://schemas.openxmlformats.org/officeDocument/2006/relationships/image" Target="../media/image23.emf"/><Relationship Id="rId3" Type="http://schemas.openxmlformats.org/officeDocument/2006/relationships/image" Target="../media/image7.png"/><Relationship Id="rId21" Type="http://schemas.openxmlformats.org/officeDocument/2006/relationships/image" Target="../media/image21.emf"/><Relationship Id="rId7" Type="http://schemas.openxmlformats.org/officeDocument/2006/relationships/image" Target="../media/image9.png"/><Relationship Id="rId12" Type="http://schemas.openxmlformats.org/officeDocument/2006/relationships/customXml" Target="../ink/ink16.xml"/><Relationship Id="rId17" Type="http://schemas.openxmlformats.org/officeDocument/2006/relationships/image" Target="../media/image190.emf"/><Relationship Id="rId25" Type="http://schemas.openxmlformats.org/officeDocument/2006/relationships/customXml" Target="../ink/ink23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emf"/><Relationship Id="rId11" Type="http://schemas.openxmlformats.org/officeDocument/2006/relationships/image" Target="../media/image16.emf"/><Relationship Id="rId24" Type="http://schemas.openxmlformats.org/officeDocument/2006/relationships/customXml" Target="../ink/ink22.xml"/><Relationship Id="rId5" Type="http://schemas.openxmlformats.org/officeDocument/2006/relationships/customXml" Target="../ink/ink13.xml"/><Relationship Id="rId15" Type="http://schemas.openxmlformats.org/officeDocument/2006/relationships/image" Target="../media/image18.emf"/><Relationship Id="rId23" Type="http://schemas.openxmlformats.org/officeDocument/2006/relationships/image" Target="../media/image22.emf"/><Relationship Id="rId28" Type="http://schemas.openxmlformats.org/officeDocument/2006/relationships/image" Target="../media/image24.emf"/><Relationship Id="rId10" Type="http://schemas.openxmlformats.org/officeDocument/2006/relationships/customXml" Target="../ink/ink15.xml"/><Relationship Id="rId19" Type="http://schemas.openxmlformats.org/officeDocument/2006/relationships/image" Target="../media/image20.emf"/><Relationship Id="rId4" Type="http://schemas.openxmlformats.org/officeDocument/2006/relationships/image" Target="../media/image8.png"/><Relationship Id="rId9" Type="http://schemas.openxmlformats.org/officeDocument/2006/relationships/image" Target="../media/image19.emf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customXml" Target="../ink/ink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emf"/><Relationship Id="rId11" Type="http://schemas.openxmlformats.org/officeDocument/2006/relationships/image" Target="../media/image11.png"/><Relationship Id="rId5" Type="http://schemas.openxmlformats.org/officeDocument/2006/relationships/customXml" Target="../ink/ink25.xml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6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slides are </a:t>
            </a:r>
            <a:r>
              <a:rPr lang="en-US" dirty="0" smtClean="0">
                <a:solidFill>
                  <a:srgbClr val="FFFF00"/>
                </a:solidFill>
              </a:rPr>
              <a:t>not optimized for printing </a:t>
            </a:r>
            <a:r>
              <a:rPr lang="en-US" dirty="0" smtClean="0"/>
              <a:t>or exam preparation. These are for lecture delivery only.</a:t>
            </a:r>
          </a:p>
          <a:p>
            <a:r>
              <a:rPr lang="en-US" dirty="0" smtClean="0"/>
              <a:t>These slides are made for PowerPoint 2010. They </a:t>
            </a:r>
            <a:r>
              <a:rPr lang="en-US" dirty="0" smtClean="0">
                <a:solidFill>
                  <a:srgbClr val="FFFF00"/>
                </a:solidFill>
              </a:rPr>
              <a:t>may not show up well on other PowerPoint versions</a:t>
            </a:r>
            <a:r>
              <a:rPr lang="en-US" dirty="0" smtClean="0"/>
              <a:t>. You can download PowerPoint 2010 viewer from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slides contain a lot of animations. For optimal results, </a:t>
            </a:r>
            <a:r>
              <a:rPr lang="en-US" dirty="0" smtClean="0">
                <a:solidFill>
                  <a:srgbClr val="FFFF00"/>
                </a:solidFill>
              </a:rPr>
              <a:t>watch in slideshow mode</a:t>
            </a:r>
            <a:r>
              <a:rPr lang="en-US" dirty="0" smtClean="0"/>
              <a:t>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087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057400" y="2514601"/>
            <a:ext cx="7759550" cy="1374231"/>
            <a:chOff x="210970" y="5358316"/>
            <a:chExt cx="7759550" cy="1225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TextBox 9"/>
            <p:cNvSpPr txBox="1"/>
            <p:nvPr/>
          </p:nvSpPr>
          <p:spPr>
            <a:xfrm>
              <a:off x="210970" y="5358316"/>
              <a:ext cx="7759550" cy="1225364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[</a:t>
              </a:r>
              <a:r>
                <a:rPr lang="en-SG" sz="2400" b="1" dirty="0">
                  <a:solidFill>
                    <a:srgbClr val="C00000"/>
                  </a:solidFill>
                </a:rPr>
                <a:t>managing multiple versions of a piece of information</a:t>
              </a:r>
              <a:r>
                <a:rPr lang="en-US" sz="2400" b="1" dirty="0">
                  <a:solidFill>
                    <a:srgbClr val="C00000"/>
                  </a:solidFill>
                </a:rPr>
                <a:t>]</a:t>
              </a:r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506314" y="5359715"/>
              <a:ext cx="7281326" cy="616449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54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Revision Control</a:t>
              </a:r>
              <a:endParaRPr lang="en-SG" sz="54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1905000" y="1600200"/>
              <a:ext cx="2553480" cy="6096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8004" y="1573915"/>
                <a:ext cx="2615031" cy="6628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6597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Oval 242"/>
          <p:cNvSpPr/>
          <p:nvPr/>
        </p:nvSpPr>
        <p:spPr>
          <a:xfrm>
            <a:off x="1981200" y="2057400"/>
            <a:ext cx="8077200" cy="3196184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Bradley Hand ITC" panose="03070402050302030203" pitchFamily="66" charset="0"/>
              </a:rPr>
              <a:t>Your journey</a:t>
            </a:r>
            <a:br>
              <a:rPr lang="en-US" sz="2800" dirty="0">
                <a:solidFill>
                  <a:srgbClr val="C00000"/>
                </a:solidFill>
                <a:latin typeface="Bradley Hand ITC" panose="03070402050302030203" pitchFamily="66" charset="0"/>
              </a:rPr>
            </a:br>
            <a:r>
              <a:rPr lang="en-US" sz="2800" dirty="0">
                <a:solidFill>
                  <a:srgbClr val="C00000"/>
                </a:solidFill>
                <a:latin typeface="Bradley Hand ITC" panose="03070402050302030203" pitchFamily="66" charset="0"/>
              </a:rPr>
              <a:t>towards </a:t>
            </a:r>
            <a:r>
              <a:rPr lang="en-US" sz="3200" b="1" dirty="0">
                <a:solidFill>
                  <a:srgbClr val="C00000"/>
                </a:solidFill>
                <a:latin typeface="Bradley Hand ITC" panose="03070402050302030203" pitchFamily="66" charset="0"/>
              </a:rPr>
              <a:t>production quality code </a:t>
            </a:r>
            <a:br>
              <a:rPr lang="en-US" sz="3200" b="1" dirty="0">
                <a:solidFill>
                  <a:srgbClr val="C00000"/>
                </a:solidFill>
                <a:latin typeface="Bradley Hand ITC" panose="03070402050302030203" pitchFamily="66" charset="0"/>
              </a:rPr>
            </a:br>
            <a:r>
              <a:rPr lang="en-US" sz="3200" dirty="0">
                <a:solidFill>
                  <a:srgbClr val="C00000"/>
                </a:solidFill>
                <a:latin typeface="Bradley Hand ITC" panose="03070402050302030203" pitchFamily="66" charset="0"/>
              </a:rPr>
              <a:t>using</a:t>
            </a:r>
            <a:r>
              <a:rPr lang="en-US" sz="3200" b="1" dirty="0">
                <a:solidFill>
                  <a:srgbClr val="C00000"/>
                </a:solidFill>
                <a:latin typeface="Bradley Hand ITC" panose="03070402050302030203" pitchFamily="66" charset="0"/>
              </a:rPr>
              <a:t> industry-strength tools </a:t>
            </a:r>
            <a:br>
              <a:rPr lang="en-US" sz="3200" b="1" dirty="0">
                <a:solidFill>
                  <a:srgbClr val="C00000"/>
                </a:solidFill>
                <a:latin typeface="Bradley Hand ITC" panose="03070402050302030203" pitchFamily="66" charset="0"/>
              </a:rPr>
            </a:br>
            <a:r>
              <a:rPr lang="en-US" sz="2800" dirty="0">
                <a:solidFill>
                  <a:srgbClr val="C00000"/>
                </a:solidFill>
                <a:latin typeface="Bradley Hand ITC" panose="03070402050302030203" pitchFamily="66" charset="0"/>
              </a:rPr>
              <a:t>starts today!</a:t>
            </a:r>
            <a:endParaRPr lang="en-SG" sz="2800" dirty="0">
              <a:solidFill>
                <a:srgbClr val="C0000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11432" y="3986212"/>
            <a:ext cx="1656568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9139628" y="4808400"/>
              <a:ext cx="360" cy="684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1188" y="4779960"/>
                <a:ext cx="57240" cy="12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97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24745"/>
            <a:ext cx="7772400" cy="147002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Prime Your Primary Weapon: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Introducing IDEs</a:t>
            </a:r>
            <a:endParaRPr lang="en-SG" dirty="0"/>
          </a:p>
        </p:txBody>
      </p:sp>
      <p:grpSp>
        <p:nvGrpSpPr>
          <p:cNvPr id="4" name="Group 3"/>
          <p:cNvGrpSpPr/>
          <p:nvPr/>
        </p:nvGrpSpPr>
        <p:grpSpPr>
          <a:xfrm>
            <a:off x="3145761" y="3830062"/>
            <a:ext cx="5900478" cy="1401812"/>
            <a:chOff x="2880356" y="3830062"/>
            <a:chExt cx="5900478" cy="14018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759"/>
            <a:stretch/>
          </p:blipFill>
          <p:spPr>
            <a:xfrm>
              <a:off x="2880356" y="3873502"/>
              <a:ext cx="1412322" cy="131493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88" y="3862223"/>
              <a:ext cx="1337491" cy="133749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2" name="Picture 4" descr="NetBeans - Wikipedi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65390" y="3830062"/>
              <a:ext cx="1215444" cy="1401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9399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m Plugin - MiniBufExplorer | How to turn Vim into a full-f… | Flick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59" y="154580"/>
            <a:ext cx="7048500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acs | GNU Emacs | Linux Screenshots | Flick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068" y="1033045"/>
            <a:ext cx="7041573" cy="455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ublime Text 3 | othree | Flick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068" y="2176045"/>
            <a:ext cx="7041573" cy="452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58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274638"/>
            <a:ext cx="8963025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Integrated Development Environments (IDEs)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https://blog.jetbrains.com/idea/files/2012/12/darcula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8"/>
          <a:stretch/>
        </p:blipFill>
        <p:spPr bwMode="auto">
          <a:xfrm>
            <a:off x="1571625" y="1503219"/>
            <a:ext cx="9048750" cy="522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495800" y="2057400"/>
            <a:ext cx="5715000" cy="1981200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ounded Rectangle 6"/>
          <p:cNvSpPr/>
          <p:nvPr/>
        </p:nvSpPr>
        <p:spPr>
          <a:xfrm>
            <a:off x="1752600" y="4191000"/>
            <a:ext cx="8610600" cy="2057400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ounded Rectangle 9"/>
          <p:cNvSpPr/>
          <p:nvPr/>
        </p:nvSpPr>
        <p:spPr>
          <a:xfrm>
            <a:off x="4724400" y="1417638"/>
            <a:ext cx="2590800" cy="411162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1752600" y="1813719"/>
            <a:ext cx="2514600" cy="2377281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162" y="1592826"/>
            <a:ext cx="9207676" cy="36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43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29300" y="-228600"/>
            <a:ext cx="51054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7921" y="323850"/>
            <a:ext cx="4061849" cy="323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6050" y="3543300"/>
            <a:ext cx="306705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6353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2250" y="5100639"/>
              <a:ext cx="1252538" cy="1176337"/>
            </p14:xfrm>
          </p:contentPart>
        </mc:Choice>
        <mc:Fallback xmlns="">
          <p:pic>
            <p:nvPicPr>
              <p:cNvPr id="356353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3163" y="5082281"/>
                <a:ext cx="1289992" cy="1213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635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48788" y="2760664"/>
              <a:ext cx="830262" cy="674687"/>
            </p14:xfrm>
          </p:contentPart>
        </mc:Choice>
        <mc:Fallback xmlns="">
          <p:pic>
            <p:nvPicPr>
              <p:cNvPr id="35635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35466" y="2747703"/>
                <a:ext cx="857625" cy="69808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1828807" y="805170"/>
            <a:ext cx="3775588" cy="597309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It’s your primary weapon.</a:t>
            </a:r>
            <a:r>
              <a:rPr lang="en-US" dirty="0">
                <a:solidFill>
                  <a:srgbClr val="FFFF99"/>
                </a:solidFill>
              </a:rPr>
              <a:t/>
            </a:r>
            <a:br>
              <a:rPr lang="en-US" dirty="0">
                <a:solidFill>
                  <a:srgbClr val="FFFF99"/>
                </a:solidFill>
              </a:rPr>
            </a:br>
            <a:r>
              <a:rPr lang="en-US" dirty="0">
                <a:solidFill>
                  <a:srgbClr val="FFFF99"/>
                </a:solidFill>
              </a:rPr>
              <a:t/>
            </a:r>
            <a:br>
              <a:rPr lang="en-US" dirty="0">
                <a:solidFill>
                  <a:srgbClr val="FFFF99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Soon: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Learn basics first</a:t>
            </a:r>
            <a:endParaRPr lang="en-S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22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29202"/>
            <a:ext cx="9144000" cy="47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Scenario: Developing software</a:t>
            </a:r>
            <a:endParaRPr lang="en-S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584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Pentagon 3"/>
          <p:cNvSpPr/>
          <p:nvPr/>
        </p:nvSpPr>
        <p:spPr>
          <a:xfrm>
            <a:off x="2225040" y="685800"/>
            <a:ext cx="1295400" cy="57912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Initial code</a:t>
            </a:r>
            <a:endParaRPr lang="en-SG" sz="2000" dirty="0"/>
          </a:p>
        </p:txBody>
      </p:sp>
      <p:sp>
        <p:nvSpPr>
          <p:cNvPr id="5" name="Pentagon 4"/>
          <p:cNvSpPr/>
          <p:nvPr/>
        </p:nvSpPr>
        <p:spPr>
          <a:xfrm>
            <a:off x="3505200" y="1767840"/>
            <a:ext cx="1295400" cy="57912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Optimize</a:t>
            </a:r>
            <a:endParaRPr lang="en-SG" sz="2000" dirty="0"/>
          </a:p>
        </p:txBody>
      </p:sp>
      <p:sp>
        <p:nvSpPr>
          <p:cNvPr id="6" name="Pentagon 5"/>
          <p:cNvSpPr/>
          <p:nvPr/>
        </p:nvSpPr>
        <p:spPr>
          <a:xfrm>
            <a:off x="5318760" y="2545080"/>
            <a:ext cx="1295400" cy="57912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Fix bug</a:t>
            </a:r>
            <a:endParaRPr lang="en-SG" sz="2000" dirty="0"/>
          </a:p>
        </p:txBody>
      </p:sp>
      <p:cxnSp>
        <p:nvCxnSpPr>
          <p:cNvPr id="8" name="Elbow Connector 7"/>
          <p:cNvCxnSpPr>
            <a:stCxn id="4" idx="2"/>
            <a:endCxn id="5" idx="1"/>
          </p:cNvCxnSpPr>
          <p:nvPr/>
        </p:nvCxnSpPr>
        <p:spPr>
          <a:xfrm rot="16200000" flipH="1">
            <a:off x="2720340" y="1272540"/>
            <a:ext cx="792480" cy="777240"/>
          </a:xfrm>
          <a:prstGeom prst="bentConnector2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5" idx="3"/>
            <a:endCxn id="6" idx="1"/>
          </p:cNvCxnSpPr>
          <p:nvPr/>
        </p:nvCxnSpPr>
        <p:spPr>
          <a:xfrm>
            <a:off x="4800600" y="2057400"/>
            <a:ext cx="518160" cy="77724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Pentagon 14"/>
          <p:cNvSpPr/>
          <p:nvPr/>
        </p:nvSpPr>
        <p:spPr>
          <a:xfrm>
            <a:off x="2011680" y="3718560"/>
            <a:ext cx="1295400" cy="57912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Hash table</a:t>
            </a:r>
            <a:endParaRPr lang="en-SG" sz="2000" dirty="0"/>
          </a:p>
        </p:txBody>
      </p:sp>
      <p:sp>
        <p:nvSpPr>
          <p:cNvPr id="16" name="Pentagon 15"/>
          <p:cNvSpPr/>
          <p:nvPr/>
        </p:nvSpPr>
        <p:spPr>
          <a:xfrm>
            <a:off x="5013960" y="3947160"/>
            <a:ext cx="1295400" cy="57912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Fix bug</a:t>
            </a:r>
            <a:endParaRPr lang="en-SG" sz="2000" dirty="0"/>
          </a:p>
        </p:txBody>
      </p:sp>
      <p:sp>
        <p:nvSpPr>
          <p:cNvPr id="17" name="Pentagon 16"/>
          <p:cNvSpPr/>
          <p:nvPr/>
        </p:nvSpPr>
        <p:spPr>
          <a:xfrm>
            <a:off x="7543800" y="3459480"/>
            <a:ext cx="1295400" cy="57912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Format output</a:t>
            </a:r>
            <a:endParaRPr lang="en-SG" sz="2000" dirty="0"/>
          </a:p>
        </p:txBody>
      </p:sp>
      <p:cxnSp>
        <p:nvCxnSpPr>
          <p:cNvPr id="18" name="Elbow Connector 17"/>
          <p:cNvCxnSpPr>
            <a:stCxn id="15" idx="3"/>
            <a:endCxn id="16" idx="1"/>
          </p:cNvCxnSpPr>
          <p:nvPr/>
        </p:nvCxnSpPr>
        <p:spPr>
          <a:xfrm>
            <a:off x="3307080" y="4008120"/>
            <a:ext cx="1706880" cy="2286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6" idx="3"/>
            <a:endCxn id="17" idx="1"/>
          </p:cNvCxnSpPr>
          <p:nvPr/>
        </p:nvCxnSpPr>
        <p:spPr>
          <a:xfrm flipV="1">
            <a:off x="6309360" y="3749040"/>
            <a:ext cx="1234440" cy="48768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2"/>
            <a:endCxn id="15" idx="0"/>
          </p:cNvCxnSpPr>
          <p:nvPr/>
        </p:nvCxnSpPr>
        <p:spPr>
          <a:xfrm rot="5400000">
            <a:off x="3870960" y="1767840"/>
            <a:ext cx="594360" cy="330708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Pentagon 28"/>
          <p:cNvSpPr/>
          <p:nvPr/>
        </p:nvSpPr>
        <p:spPr>
          <a:xfrm>
            <a:off x="5074920" y="594360"/>
            <a:ext cx="1295400" cy="57912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Better hash</a:t>
            </a:r>
            <a:endParaRPr lang="en-SG" sz="2000" dirty="0"/>
          </a:p>
        </p:txBody>
      </p:sp>
      <p:sp>
        <p:nvSpPr>
          <p:cNvPr id="30" name="Pentagon 29"/>
          <p:cNvSpPr/>
          <p:nvPr/>
        </p:nvSpPr>
        <p:spPr>
          <a:xfrm>
            <a:off x="7147560" y="228600"/>
            <a:ext cx="1295400" cy="57912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Optimize</a:t>
            </a:r>
            <a:endParaRPr lang="en-SG" sz="2000" dirty="0"/>
          </a:p>
        </p:txBody>
      </p:sp>
      <p:sp>
        <p:nvSpPr>
          <p:cNvPr id="31" name="16-Point Star 30"/>
          <p:cNvSpPr/>
          <p:nvPr/>
        </p:nvSpPr>
        <p:spPr>
          <a:xfrm>
            <a:off x="8549640" y="2575560"/>
            <a:ext cx="2118360" cy="990600"/>
          </a:xfrm>
          <a:prstGeom prst="star1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OOPS!!!</a:t>
            </a:r>
            <a:endParaRPr lang="en-SG" sz="2000" dirty="0"/>
          </a:p>
        </p:txBody>
      </p:sp>
      <p:cxnSp>
        <p:nvCxnSpPr>
          <p:cNvPr id="32" name="Elbow Connector 31"/>
          <p:cNvCxnSpPr>
            <a:stCxn id="29" idx="3"/>
            <a:endCxn id="30" idx="1"/>
          </p:cNvCxnSpPr>
          <p:nvPr/>
        </p:nvCxnSpPr>
        <p:spPr>
          <a:xfrm flipV="1">
            <a:off x="6370320" y="518160"/>
            <a:ext cx="777240" cy="36576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0" idx="3"/>
            <a:endCxn id="31" idx="14"/>
          </p:cNvCxnSpPr>
          <p:nvPr/>
        </p:nvCxnSpPr>
        <p:spPr>
          <a:xfrm>
            <a:off x="8442960" y="518160"/>
            <a:ext cx="1165860" cy="2057400"/>
          </a:xfrm>
          <a:prstGeom prst="bentConnector2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7" idx="0"/>
            <a:endCxn id="29" idx="2"/>
          </p:cNvCxnSpPr>
          <p:nvPr/>
        </p:nvCxnSpPr>
        <p:spPr>
          <a:xfrm rot="16200000" flipV="1">
            <a:off x="5669280" y="1082040"/>
            <a:ext cx="2286000" cy="246888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72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7560" y="4260404"/>
            <a:ext cx="3154680" cy="2444536"/>
          </a:xfrm>
          <a:prstGeom prst="roundRect">
            <a:avLst>
              <a:gd name="adj" fmla="val 7939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grpSp>
        <p:nvGrpSpPr>
          <p:cNvPr id="772106" name="Group 10"/>
          <p:cNvGrpSpPr>
            <a:grpSpLocks/>
          </p:cNvGrpSpPr>
          <p:nvPr/>
        </p:nvGrpSpPr>
        <p:grpSpPr bwMode="auto">
          <a:xfrm>
            <a:off x="3092451" y="976314"/>
            <a:ext cx="5014913" cy="5259387"/>
            <a:chOff x="988" y="615"/>
            <a:chExt cx="3159" cy="33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7209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38" y="2891"/>
                <a:ext cx="913" cy="640"/>
              </p14:xfrm>
            </p:contentPart>
          </mc:Choice>
          <mc:Fallback xmlns="">
            <p:pic>
              <p:nvPicPr>
                <p:cNvPr id="77209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3" y="2888"/>
                  <a:ext cx="925" cy="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72100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04" y="2566"/>
                <a:ext cx="143" cy="129"/>
              </p14:xfrm>
            </p:contentPart>
          </mc:Choice>
          <mc:Fallback xmlns="">
            <p:pic>
              <p:nvPicPr>
                <p:cNvPr id="772100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02" y="2564"/>
                  <a:ext cx="151" cy="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72101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451" y="615"/>
                <a:ext cx="284" cy="2057"/>
              </p14:xfrm>
            </p:contentPart>
          </mc:Choice>
          <mc:Fallback xmlns="">
            <p:pic>
              <p:nvPicPr>
                <p:cNvPr id="772101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45" y="613"/>
                  <a:ext cx="291" cy="2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72102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93" y="3720"/>
                <a:ext cx="259" cy="208"/>
              </p14:xfrm>
            </p:contentPart>
          </mc:Choice>
          <mc:Fallback xmlns="">
            <p:pic>
              <p:nvPicPr>
                <p:cNvPr id="772102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1" y="3718"/>
                  <a:ext cx="267" cy="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2103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941" y="2014"/>
                <a:ext cx="522" cy="1592"/>
              </p14:xfrm>
            </p:contentPart>
          </mc:Choice>
          <mc:Fallback xmlns="">
            <p:pic>
              <p:nvPicPr>
                <p:cNvPr id="772103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36" y="2012"/>
                  <a:ext cx="534" cy="15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72105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88" y="2766"/>
                <a:ext cx="2604" cy="1027"/>
              </p14:xfrm>
            </p:contentPart>
          </mc:Choice>
          <mc:Fallback xmlns="">
            <p:pic>
              <p:nvPicPr>
                <p:cNvPr id="772105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6" y="2764"/>
                  <a:ext cx="2611" cy="1034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http://www.southdreamz.com/wp-content/uploads/2012/04/Dropbox-Logo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63"/>
          <a:stretch/>
        </p:blipFill>
        <p:spPr bwMode="auto">
          <a:xfrm>
            <a:off x="8763000" y="4283552"/>
            <a:ext cx="1323164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5" grpId="0" animBg="1"/>
      <p:bldP spid="16" grpId="0" animBg="1"/>
      <p:bldP spid="17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808162259391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ghlightTextShape201808162259391199"/>
          <p:cNvSpPr>
            <a:spLocks noGrp="1"/>
          </p:cNvSpPr>
          <p:nvPr>
            <p:ph idx="1"/>
          </p:nvPr>
        </p:nvSpPr>
        <p:spPr>
          <a:xfrm>
            <a:off x="2057400" y="2142606"/>
            <a:ext cx="5638800" cy="2555721"/>
          </a:xfrm>
          <a:prstGeom prst="roundRect">
            <a:avLst/>
          </a:prstGeo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Doesn’t waste space?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Can go back to any previous point?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Can tell what changed from one version to the next?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Can record your explanations for each change?</a:t>
            </a:r>
            <a:endParaRPr lang="en-SG" sz="2800" dirty="0"/>
          </a:p>
        </p:txBody>
      </p:sp>
      <p:grpSp>
        <p:nvGrpSpPr>
          <p:cNvPr id="4" name="RCS"/>
          <p:cNvGrpSpPr/>
          <p:nvPr/>
        </p:nvGrpSpPr>
        <p:grpSpPr>
          <a:xfrm>
            <a:off x="2057400" y="1"/>
            <a:ext cx="7759550" cy="1374231"/>
            <a:chOff x="210970" y="5358316"/>
            <a:chExt cx="7759550" cy="1225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TextBox 4"/>
            <p:cNvSpPr txBox="1"/>
            <p:nvPr/>
          </p:nvSpPr>
          <p:spPr>
            <a:xfrm>
              <a:off x="210970" y="5358316"/>
              <a:ext cx="7759550" cy="1225364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[</a:t>
              </a:r>
              <a:r>
                <a:rPr lang="en-SG" sz="2400" b="1" dirty="0">
                  <a:solidFill>
                    <a:srgbClr val="C00000"/>
                  </a:solidFill>
                </a:rPr>
                <a:t>managing multiple versions of a piece of information</a:t>
              </a:r>
              <a:r>
                <a:rPr lang="en-US" sz="2400" b="1" dirty="0">
                  <a:solidFill>
                    <a:srgbClr val="C00000"/>
                  </a:solidFill>
                </a:rPr>
                <a:t>]</a:t>
              </a:r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506314" y="5359715"/>
              <a:ext cx="7281326" cy="616449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54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Revision Control</a:t>
              </a:r>
              <a:endParaRPr lang="en-SG" sz="54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8" name="16-Point Star 7"/>
          <p:cNvSpPr/>
          <p:nvPr/>
        </p:nvSpPr>
        <p:spPr>
          <a:xfrm>
            <a:off x="8549640" y="2575560"/>
            <a:ext cx="2118360" cy="990600"/>
          </a:xfrm>
          <a:prstGeom prst="star1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OOPS!!!</a:t>
            </a:r>
            <a:endParaRPr lang="en-SG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8153401" y="3743640"/>
            <a:ext cx="2117835" cy="2623942"/>
            <a:chOff x="6629400" y="3743640"/>
            <a:chExt cx="2117835" cy="2623942"/>
          </a:xfrm>
        </p:grpSpPr>
        <p:pic>
          <p:nvPicPr>
            <p:cNvPr id="3074" name="Picture 2" descr="http://ragethread.com/fs/img/2009/12/385-heavy-shit-happens-4b2679a060c271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25" b="50000"/>
            <a:stretch/>
          </p:blipFill>
          <p:spPr bwMode="auto">
            <a:xfrm>
              <a:off x="6629400" y="4698326"/>
              <a:ext cx="2117835" cy="166925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/>
                <p14:cNvContentPartPr/>
                <p14:nvPr/>
              </p14:nvContentPartPr>
              <p14:xfrm>
                <a:off x="7938720" y="3743640"/>
                <a:ext cx="308880" cy="8679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29720" y="3718440"/>
                  <a:ext cx="344160" cy="90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7809960" y="2529000"/>
              <a:ext cx="819720" cy="3070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86200" y="2507400"/>
                <a:ext cx="8575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3969480" y="1486440"/>
              <a:ext cx="334440" cy="5709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2920" y="1462680"/>
                <a:ext cx="360360" cy="6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09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mph" presetSubtype="2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mph" presetSubtype="2" fill="hold" grpId="2" nodeType="click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" grpId="1" build="p" bldLvl="5"/>
      <p:bldP spid="3" grpId="2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4012122293313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2142606"/>
            <a:ext cx="5638800" cy="2555721"/>
          </a:xfrm>
          <a:prstGeom prst="roundRect">
            <a:avLst/>
          </a:prstGeo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Only one copy (doesn’t waste space)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Can go back to any previous point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Can tell how content changed from one version to the next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Can record your explanations for each change</a:t>
            </a:r>
            <a:endParaRPr lang="en-SG" sz="2800" dirty="0">
              <a:solidFill>
                <a:srgbClr val="00B050"/>
              </a:solidFill>
            </a:endParaRPr>
          </a:p>
        </p:txBody>
      </p:sp>
      <p:grpSp>
        <p:nvGrpSpPr>
          <p:cNvPr id="4" name="RCS"/>
          <p:cNvGrpSpPr/>
          <p:nvPr/>
        </p:nvGrpSpPr>
        <p:grpSpPr>
          <a:xfrm>
            <a:off x="2057400" y="1"/>
            <a:ext cx="7759550" cy="1374231"/>
            <a:chOff x="210970" y="5358316"/>
            <a:chExt cx="7759550" cy="1225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TextBox 4"/>
            <p:cNvSpPr txBox="1"/>
            <p:nvPr/>
          </p:nvSpPr>
          <p:spPr>
            <a:xfrm>
              <a:off x="210970" y="5358316"/>
              <a:ext cx="7759550" cy="1225364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[</a:t>
              </a:r>
              <a:r>
                <a:rPr lang="en-SG" sz="2400" b="1" dirty="0">
                  <a:solidFill>
                    <a:srgbClr val="C00000"/>
                  </a:solidFill>
                </a:rPr>
                <a:t>managing multiple versions of a piece of information</a:t>
              </a:r>
              <a:r>
                <a:rPr lang="en-US" sz="2400" b="1" dirty="0">
                  <a:solidFill>
                    <a:srgbClr val="C00000"/>
                  </a:solidFill>
                </a:rPr>
                <a:t>]</a:t>
              </a:r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506314" y="5359715"/>
              <a:ext cx="7281326" cy="616449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54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Revision Control</a:t>
              </a:r>
              <a:endParaRPr lang="en-SG" sz="54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8" name="16-Point Star 7"/>
          <p:cNvSpPr/>
          <p:nvPr/>
        </p:nvSpPr>
        <p:spPr>
          <a:xfrm>
            <a:off x="8549640" y="2575560"/>
            <a:ext cx="2118360" cy="990600"/>
          </a:xfrm>
          <a:prstGeom prst="star1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OOPS!!!</a:t>
            </a:r>
            <a:endParaRPr lang="en-SG" sz="2000" dirty="0"/>
          </a:p>
        </p:txBody>
      </p:sp>
      <p:pic>
        <p:nvPicPr>
          <p:cNvPr id="3074" name="Picture 2" descr="http://ragethread.com/fs/img/2009/12/385-heavy-shit-happens-4b2679a060c27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5" b="50000"/>
          <a:stretch/>
        </p:blipFill>
        <p:spPr bwMode="auto">
          <a:xfrm>
            <a:off x="8153401" y="4698326"/>
            <a:ext cx="2117835" cy="166925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9462720" y="3743640"/>
              <a:ext cx="308880" cy="867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3720" y="3718440"/>
                <a:ext cx="34416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7809960" y="2529000"/>
              <a:ext cx="819720" cy="3070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6200" y="2507400"/>
                <a:ext cx="8575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969480" y="1486440"/>
              <a:ext cx="334440" cy="5709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2920" y="1462680"/>
                <a:ext cx="360360" cy="6098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PIndicator201401212229334256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5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/>
    </mc:Choice>
    <mc:Fallback xmlns=""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3449758 0.15544 0.0003449758 0.15544 0.0006899516 0.31088 E" pathEditMode="relative" ptsTypes="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2014012122293316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686" y="1164088"/>
            <a:ext cx="8291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SG" sz="4800" b="1" dirty="0">
                <a:solidFill>
                  <a:schemeClr val="bg1"/>
                </a:solidFill>
              </a:rPr>
              <a:t>Introduction to</a:t>
            </a:r>
            <a:endParaRPr lang="en-SG" sz="3600" b="1" dirty="0">
              <a:solidFill>
                <a:schemeClr val="bg1"/>
              </a:solidFill>
            </a:endParaRPr>
          </a:p>
        </p:txBody>
      </p:sp>
      <p:grpSp>
        <p:nvGrpSpPr>
          <p:cNvPr id="6" name="RCS" descr="Down:  Group 3"/>
          <p:cNvGrpSpPr/>
          <p:nvPr/>
        </p:nvGrpSpPr>
        <p:grpSpPr>
          <a:xfrm>
            <a:off x="2063709" y="2132016"/>
            <a:ext cx="7759550" cy="1374231"/>
            <a:chOff x="210970" y="5358316"/>
            <a:chExt cx="7759550" cy="1225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TextBox 6"/>
            <p:cNvSpPr txBox="1"/>
            <p:nvPr/>
          </p:nvSpPr>
          <p:spPr>
            <a:xfrm>
              <a:off x="210970" y="5358316"/>
              <a:ext cx="7759550" cy="1225364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r>
                <a:rPr lang="en-SG" sz="2400" dirty="0">
                  <a:solidFill>
                    <a:schemeClr val="bg1"/>
                  </a:solidFill>
                </a:rPr>
                <a:t>Your own private time machine</a:t>
              </a:r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506314" y="5359715"/>
              <a:ext cx="7281326" cy="616449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54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Revision Control</a:t>
              </a:r>
              <a:endParaRPr lang="en-SG" sz="54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8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465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R</a:t>
            </a:r>
            <a:r>
              <a:rPr lang="en-US" dirty="0" smtClean="0"/>
              <a:t>evision </a:t>
            </a:r>
            <a:r>
              <a:rPr lang="en-US" dirty="0" smtClean="0">
                <a:solidFill>
                  <a:srgbClr val="FFFF00"/>
                </a:solidFill>
              </a:rPr>
              <a:t>C</a:t>
            </a:r>
            <a:r>
              <a:rPr lang="en-US" dirty="0" smtClean="0"/>
              <a:t>ontrol </a:t>
            </a:r>
            <a:r>
              <a:rPr lang="en-US" dirty="0" smtClean="0">
                <a:solidFill>
                  <a:srgbClr val="FFFF00"/>
                </a:solidFill>
              </a:rPr>
              <a:t>S</a:t>
            </a:r>
            <a:r>
              <a:rPr lang="en-US" dirty="0" smtClean="0"/>
              <a:t>oftware</a:t>
            </a:r>
            <a:endParaRPr lang="en-SG" dirty="0"/>
          </a:p>
        </p:txBody>
      </p:sp>
      <p:pic>
        <p:nvPicPr>
          <p:cNvPr id="773125" name="Picture 5" descr="C:\Users\dcsdcr\AppData\Local\Microsoft\Windows\Temporary Internet Files\Content.IE5\6UOZXOE4\MC900431588[1].pn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2091072" y="2758964"/>
            <a:ext cx="2324986" cy="2324986"/>
          </a:xfrm>
          <a:prstGeom prst="rect">
            <a:avLst/>
          </a:prstGeom>
          <a:noFill/>
        </p:spPr>
      </p:pic>
      <p:sp>
        <p:nvSpPr>
          <p:cNvPr id="10" name="Can 9"/>
          <p:cNvSpPr/>
          <p:nvPr/>
        </p:nvSpPr>
        <p:spPr>
          <a:xfrm>
            <a:off x="3409509" y="4072407"/>
            <a:ext cx="1552353" cy="1020726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endParaRPr lang="en-SG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73133" name="Picture 13" descr="C:\Users\dcsdcr\AppData\Local\Microsoft\Windows\Temporary Internet Files\Content.IE5\4DNQ87XT\MC900432626[1].png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 rot="18047803" flipH="1">
            <a:off x="1750954" y="5320086"/>
            <a:ext cx="1223520" cy="122352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5101617" y="4030497"/>
              <a:ext cx="767520" cy="297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3257" y="4013217"/>
                <a:ext cx="80424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logo"/>
          <p:cNvGrpSpPr/>
          <p:nvPr/>
        </p:nvGrpSpPr>
        <p:grpSpPr>
          <a:xfrm>
            <a:off x="4177217" y="4921288"/>
            <a:ext cx="1228876" cy="556726"/>
            <a:chOff x="7467600" y="202834"/>
            <a:chExt cx="1600200" cy="756943"/>
          </a:xfrm>
        </p:grpSpPr>
        <p:sp>
          <p:nvSpPr>
            <p:cNvPr id="26" name="Rounded Rectangle 25"/>
            <p:cNvSpPr/>
            <p:nvPr/>
          </p:nvSpPr>
          <p:spPr>
            <a:xfrm>
              <a:off x="7467600" y="202834"/>
              <a:ext cx="1600200" cy="75694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rgbClr val="EF50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7" name="Picture 2" descr="http://git-scm.com/images/logos/downloads/Git-Logo-1788C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275114"/>
              <a:ext cx="1422936" cy="5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" name="Straight Arrow Connector 14"/>
          <p:cNvCxnSpPr>
            <a:stCxn id="773133" idx="1"/>
          </p:cNvCxnSpPr>
          <p:nvPr/>
        </p:nvCxnSpPr>
        <p:spPr>
          <a:xfrm flipV="1">
            <a:off x="2675932" y="4800599"/>
            <a:ext cx="372069" cy="605752"/>
          </a:xfrm>
          <a:prstGeom prst="straightConnector1">
            <a:avLst/>
          </a:prstGeom>
          <a:ln w="3810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648199" y="4495800"/>
            <a:ext cx="1403412" cy="361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(Repository)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5" name="Snip Single Corner Rectangle 44"/>
          <p:cNvSpPr/>
          <p:nvPr/>
        </p:nvSpPr>
        <p:spPr>
          <a:xfrm>
            <a:off x="6781800" y="2133601"/>
            <a:ext cx="2667000" cy="2193897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Ink 50"/>
              <p14:cNvContentPartPr/>
              <p14:nvPr/>
            </p14:nvContentPartPr>
            <p14:xfrm>
              <a:off x="4854129" y="2923947"/>
              <a:ext cx="1801800" cy="8568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42249" y="2912067"/>
                <a:ext cx="1825560" cy="88056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extBox 52"/>
          <p:cNvSpPr txBox="1"/>
          <p:nvPr/>
        </p:nvSpPr>
        <p:spPr>
          <a:xfrm>
            <a:off x="7407306" y="2238371"/>
            <a:ext cx="141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ABC Drink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96276" y="2758964"/>
            <a:ext cx="115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096276" y="3281673"/>
            <a:ext cx="115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Beetroot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096276" y="3802266"/>
            <a:ext cx="115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Carrot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613145" y="3687526"/>
            <a:ext cx="1082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043703f2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4922169" y="3459267"/>
            <a:ext cx="1652040" cy="703800"/>
            <a:chOff x="3398169" y="3459267"/>
            <a:chExt cx="165204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6" name="Ink 75"/>
                <p14:cNvContentPartPr/>
                <p14:nvPr/>
              </p14:nvContentPartPr>
              <p14:xfrm>
                <a:off x="3398169" y="3889467"/>
                <a:ext cx="164160" cy="27360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289" y="3877587"/>
                  <a:ext cx="1879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8" name="Ink 77"/>
                <p14:cNvContentPartPr/>
                <p14:nvPr/>
              </p14:nvContentPartPr>
              <p14:xfrm>
                <a:off x="3466569" y="3459267"/>
                <a:ext cx="1583640" cy="63540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54689" y="3447387"/>
                  <a:ext cx="1607400" cy="65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/>
          <p:cNvGrpSpPr/>
          <p:nvPr/>
        </p:nvGrpSpPr>
        <p:grpSpPr>
          <a:xfrm>
            <a:off x="4895169" y="3971547"/>
            <a:ext cx="1719720" cy="464400"/>
            <a:chOff x="3371169" y="3971547"/>
            <a:chExt cx="171972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7" name="Ink 76"/>
                <p14:cNvContentPartPr/>
                <p14:nvPr/>
              </p14:nvContentPartPr>
              <p14:xfrm>
                <a:off x="3425529" y="3971547"/>
                <a:ext cx="1665360" cy="40320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13649" y="3959667"/>
                  <a:ext cx="16891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9" name="Ink 78"/>
                <p14:cNvContentPartPr/>
                <p14:nvPr/>
              </p14:nvContentPartPr>
              <p14:xfrm>
                <a:off x="3371169" y="4271787"/>
                <a:ext cx="177480" cy="16416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59289" y="4259907"/>
                  <a:ext cx="201240" cy="18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2" name="Rectangle 81"/>
          <p:cNvSpPr/>
          <p:nvPr/>
        </p:nvSpPr>
        <p:spPr>
          <a:xfrm>
            <a:off x="3581085" y="3999330"/>
            <a:ext cx="1082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8e5b3dab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619557" y="4311134"/>
            <a:ext cx="1082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5f5c5e5b</a:t>
            </a:r>
          </a:p>
        </p:txBody>
      </p:sp>
      <p:grpSp>
        <p:nvGrpSpPr>
          <p:cNvPr id="773132" name="Group 773131"/>
          <p:cNvGrpSpPr/>
          <p:nvPr/>
        </p:nvGrpSpPr>
        <p:grpSpPr>
          <a:xfrm>
            <a:off x="6781800" y="4857526"/>
            <a:ext cx="2667000" cy="620488"/>
            <a:chOff x="5257800" y="4857526"/>
            <a:chExt cx="2667000" cy="620488"/>
          </a:xfrm>
        </p:grpSpPr>
        <p:sp>
          <p:nvSpPr>
            <p:cNvPr id="84" name="Snip Single Corner Rectangle 83"/>
            <p:cNvSpPr/>
            <p:nvPr/>
          </p:nvSpPr>
          <p:spPr>
            <a:xfrm>
              <a:off x="5257800" y="4857526"/>
              <a:ext cx="2667000" cy="620488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8" name="Ink 87"/>
                <p14:cNvContentPartPr/>
                <p14:nvPr/>
              </p14:nvContentPartPr>
              <p14:xfrm>
                <a:off x="5540889" y="5099427"/>
                <a:ext cx="1351440" cy="4968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29009" y="5087547"/>
                  <a:ext cx="1375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0" name="Ink 89"/>
                <p14:cNvContentPartPr/>
                <p14:nvPr/>
              </p14:nvContentPartPr>
              <p14:xfrm>
                <a:off x="5773089" y="5301387"/>
                <a:ext cx="1283040" cy="4896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61209" y="5289507"/>
                  <a:ext cx="13068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2" name="Ink 91"/>
                <p14:cNvContentPartPr/>
                <p14:nvPr/>
              </p14:nvContentPartPr>
              <p14:xfrm>
                <a:off x="5445489" y="5336307"/>
                <a:ext cx="360" cy="36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33609" y="5324427"/>
                  <a:ext cx="24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4" name="Ink 93"/>
                <p14:cNvContentPartPr/>
                <p14:nvPr/>
              </p14:nvContentPartPr>
              <p14:xfrm>
                <a:off x="5431809" y="5131467"/>
                <a:ext cx="360" cy="36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19929" y="5119587"/>
                  <a:ext cx="2412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3131" name="Group 773130"/>
          <p:cNvGrpSpPr/>
          <p:nvPr/>
        </p:nvGrpSpPr>
        <p:grpSpPr>
          <a:xfrm>
            <a:off x="8347929" y="4763187"/>
            <a:ext cx="1092240" cy="1173960"/>
            <a:chOff x="6823929" y="4763187"/>
            <a:chExt cx="1092240" cy="11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73128" name="Ink 773127"/>
                <p14:cNvContentPartPr/>
                <p14:nvPr/>
              </p14:nvContentPartPr>
              <p14:xfrm>
                <a:off x="6823929" y="4763187"/>
                <a:ext cx="1092240" cy="1132920"/>
              </p14:xfrm>
            </p:contentPart>
          </mc:Choice>
          <mc:Fallback xmlns="">
            <p:pic>
              <p:nvPicPr>
                <p:cNvPr id="773128" name="Ink 77312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85769" y="4725027"/>
                  <a:ext cx="1168560" cy="12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73130" name="Ink 773129"/>
                <p14:cNvContentPartPr/>
                <p14:nvPr/>
              </p14:nvContentPartPr>
              <p14:xfrm>
                <a:off x="6919329" y="4763187"/>
                <a:ext cx="778320" cy="1173960"/>
              </p14:xfrm>
            </p:contentPart>
          </mc:Choice>
          <mc:Fallback xmlns="">
            <p:pic>
              <p:nvPicPr>
                <p:cNvPr id="773130" name="Ink 77312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81169" y="4725027"/>
                  <a:ext cx="854640" cy="125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0220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73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7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7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5" grpId="0" animBg="1"/>
      <p:bldP spid="53" grpId="0"/>
      <p:bldP spid="54" grpId="0"/>
      <p:bldP spid="58" grpId="0"/>
      <p:bldP spid="59" grpId="0"/>
      <p:bldP spid="68" grpId="0"/>
      <p:bldP spid="82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465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R</a:t>
            </a:r>
            <a:r>
              <a:rPr lang="en-US" dirty="0" smtClean="0"/>
              <a:t>evision </a:t>
            </a:r>
            <a:r>
              <a:rPr lang="en-US" dirty="0" smtClean="0">
                <a:solidFill>
                  <a:srgbClr val="FFFF00"/>
                </a:solidFill>
              </a:rPr>
              <a:t>C</a:t>
            </a:r>
            <a:r>
              <a:rPr lang="en-US" dirty="0" smtClean="0"/>
              <a:t>ontrol </a:t>
            </a:r>
            <a:r>
              <a:rPr lang="en-US" dirty="0" smtClean="0">
                <a:solidFill>
                  <a:srgbClr val="FFFF00"/>
                </a:solidFill>
              </a:rPr>
              <a:t>S</a:t>
            </a:r>
            <a:r>
              <a:rPr lang="en-US" dirty="0" smtClean="0"/>
              <a:t>oftware</a:t>
            </a:r>
            <a:endParaRPr lang="en-SG" dirty="0"/>
          </a:p>
        </p:txBody>
      </p:sp>
      <p:pic>
        <p:nvPicPr>
          <p:cNvPr id="773125" name="Picture 5" descr="C:\Users\dcsdcr\AppData\Local\Microsoft\Windows\Temporary Internet Files\Content.IE5\6UOZXOE4\MC900431588[1].pn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2091072" y="2758964"/>
            <a:ext cx="2324986" cy="2324986"/>
          </a:xfrm>
          <a:prstGeom prst="rect">
            <a:avLst/>
          </a:prstGeom>
          <a:noFill/>
        </p:spPr>
      </p:pic>
      <p:sp>
        <p:nvSpPr>
          <p:cNvPr id="10" name="Can 9"/>
          <p:cNvSpPr/>
          <p:nvPr/>
        </p:nvSpPr>
        <p:spPr>
          <a:xfrm>
            <a:off x="3409509" y="4072407"/>
            <a:ext cx="1552353" cy="1020726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endParaRPr lang="en-SG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73133" name="Picture 13" descr="C:\Users\dcsdcr\AppData\Local\Microsoft\Windows\Temporary Internet Files\Content.IE5\4DNQ87XT\MC900432626[1].png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 rot="18047803" flipH="1">
            <a:off x="1750954" y="5320086"/>
            <a:ext cx="1223520" cy="122352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5101617" y="4030497"/>
              <a:ext cx="767520" cy="297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3257" y="4013217"/>
                <a:ext cx="80424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logo"/>
          <p:cNvGrpSpPr/>
          <p:nvPr/>
        </p:nvGrpSpPr>
        <p:grpSpPr>
          <a:xfrm>
            <a:off x="4177217" y="4921288"/>
            <a:ext cx="1228876" cy="556726"/>
            <a:chOff x="7467600" y="202834"/>
            <a:chExt cx="1600200" cy="756943"/>
          </a:xfrm>
        </p:grpSpPr>
        <p:sp>
          <p:nvSpPr>
            <p:cNvPr id="26" name="Rounded Rectangle 25"/>
            <p:cNvSpPr/>
            <p:nvPr/>
          </p:nvSpPr>
          <p:spPr>
            <a:xfrm>
              <a:off x="7467600" y="202834"/>
              <a:ext cx="1600200" cy="75694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rgbClr val="EF50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7" name="Picture 2" descr="http://git-scm.com/images/logos/downloads/Git-Logo-1788C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275114"/>
              <a:ext cx="1422936" cy="5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4497196" y="925531"/>
            <a:ext cx="5869173" cy="2193848"/>
            <a:chOff x="2817627" y="4511752"/>
            <a:chExt cx="5869173" cy="2193848"/>
          </a:xfrm>
          <a:solidFill>
            <a:schemeClr val="tx1"/>
          </a:solidFill>
        </p:grpSpPr>
        <p:sp>
          <p:nvSpPr>
            <p:cNvPr id="31" name="Cloud 30"/>
            <p:cNvSpPr/>
            <p:nvPr/>
          </p:nvSpPr>
          <p:spPr>
            <a:xfrm>
              <a:off x="2817627" y="4511752"/>
              <a:ext cx="5869173" cy="2193848"/>
            </a:xfrm>
            <a:prstGeom prst="clou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419600" y="4964160"/>
              <a:ext cx="1066800" cy="1151010"/>
              <a:chOff x="4419600" y="5497560"/>
              <a:chExt cx="1066800" cy="1151010"/>
            </a:xfrm>
            <a:grpFill/>
          </p:grpSpPr>
          <p:sp>
            <p:nvSpPr>
              <p:cNvPr id="22" name="Can 21"/>
              <p:cNvSpPr/>
              <p:nvPr/>
            </p:nvSpPr>
            <p:spPr>
              <a:xfrm>
                <a:off x="4419600" y="5867400"/>
                <a:ext cx="1066800" cy="781170"/>
              </a:xfrm>
              <a:prstGeom prst="ca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Repo</a:t>
                </a:r>
                <a:endParaRPr lang="en-SG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k 15"/>
                  <p14:cNvContentPartPr/>
                  <p14:nvPr/>
                </p14:nvContentPartPr>
                <p14:xfrm>
                  <a:off x="4476040" y="5497560"/>
                  <a:ext cx="853200" cy="330480"/>
                </p14:xfrm>
              </p:contentPart>
            </mc:Choice>
            <mc:Fallback xmlns="">
              <p:pic>
                <p:nvPicPr>
                  <p:cNvPr id="16" name="Ink 15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457320" y="5478480"/>
                    <a:ext cx="889920" cy="36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30" name="Picture 2" descr="http://git-scm.com/images/logos/downloads/Git-Logo-1788C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8232" y="5611889"/>
              <a:ext cx="793811" cy="331482"/>
            </a:xfrm>
            <a:prstGeom prst="rect">
              <a:avLst/>
            </a:prstGeom>
            <a:noFill/>
            <a:ln>
              <a:noFill/>
            </a:ln>
            <a:extLst/>
          </p:spPr>
        </p:pic>
      </p:grpSp>
      <p:grpSp>
        <p:nvGrpSpPr>
          <p:cNvPr id="12" name="Group 11"/>
          <p:cNvGrpSpPr/>
          <p:nvPr/>
        </p:nvGrpSpPr>
        <p:grpSpPr>
          <a:xfrm>
            <a:off x="7174435" y="1284546"/>
            <a:ext cx="2913480" cy="1209591"/>
            <a:chOff x="5544720" y="5294640"/>
            <a:chExt cx="2913480" cy="1209591"/>
          </a:xfrm>
        </p:grpSpPr>
        <p:pic>
          <p:nvPicPr>
            <p:cNvPr id="1026" name="Picture 2" descr="http://logz.io/wp-content/uploads/2016/03/github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720" y="5726108"/>
              <a:ext cx="2340215" cy="778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400800" y="5294640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FFFF00"/>
                  </a:solidFill>
                </a:rPr>
                <a:t>Git</a:t>
              </a:r>
              <a:r>
                <a:rPr lang="en-US" sz="2800" dirty="0">
                  <a:solidFill>
                    <a:srgbClr val="FFFF00"/>
                  </a:solidFill>
                </a:rPr>
                <a:t> + more</a:t>
              </a:r>
            </a:p>
          </p:txBody>
        </p:sp>
      </p:grpSp>
      <p:cxnSp>
        <p:nvCxnSpPr>
          <p:cNvPr id="15" name="Straight Arrow Connector 14"/>
          <p:cNvCxnSpPr>
            <a:stCxn id="773133" idx="1"/>
          </p:cNvCxnSpPr>
          <p:nvPr/>
        </p:nvCxnSpPr>
        <p:spPr>
          <a:xfrm flipV="1">
            <a:off x="2675932" y="4800599"/>
            <a:ext cx="372069" cy="605752"/>
          </a:xfrm>
          <a:prstGeom prst="straightConnector1">
            <a:avLst/>
          </a:prstGeom>
          <a:ln w="3810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648199" y="4495800"/>
            <a:ext cx="1403412" cy="361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(Repository)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8261" y="3484425"/>
            <a:ext cx="2882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Bradley Hand ITC" panose="03070402050302030203" pitchFamily="66" charset="0"/>
              </a:rPr>
              <a:t>Clone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98261" y="4637813"/>
            <a:ext cx="274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Bradley Hand ITC" panose="03070402050302030203" pitchFamily="66" charset="0"/>
              </a:rPr>
              <a:t>Pull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98262" y="5791201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Bradley Hand ITC" panose="03070402050302030203" pitchFamily="66" charset="0"/>
              </a:rPr>
              <a:t>Push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961861" y="2667001"/>
            <a:ext cx="1089750" cy="1226624"/>
          </a:xfrm>
          <a:prstGeom prst="straightConnector1">
            <a:avLst/>
          </a:prstGeom>
          <a:ln w="381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37"/>
          <p:cNvGrpSpPr/>
          <p:nvPr/>
        </p:nvGrpSpPr>
        <p:grpSpPr>
          <a:xfrm>
            <a:off x="6858000" y="2723172"/>
            <a:ext cx="3520362" cy="3610170"/>
            <a:chOff x="5334000" y="2723172"/>
            <a:chExt cx="3520362" cy="3610170"/>
          </a:xfrm>
        </p:grpSpPr>
        <p:sp>
          <p:nvSpPr>
            <p:cNvPr id="53" name="Can 52"/>
            <p:cNvSpPr/>
            <p:nvPr/>
          </p:nvSpPr>
          <p:spPr>
            <a:xfrm>
              <a:off x="5570062" y="4303496"/>
              <a:ext cx="1066800" cy="781170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Repo</a:t>
              </a:r>
              <a:endParaRPr lang="en-SG" sz="2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Can 53"/>
            <p:cNvSpPr/>
            <p:nvPr/>
          </p:nvSpPr>
          <p:spPr>
            <a:xfrm>
              <a:off x="6941663" y="4303496"/>
              <a:ext cx="1066800" cy="781170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Repo</a:t>
              </a:r>
              <a:endParaRPr lang="en-SG" sz="2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55" name="Picture 13" descr="C:\Users\dcsdcr\AppData\Local\Microsoft\Windows\Temporary Internet Files\Content.IE5\4DNQ87XT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 rot="2526289">
              <a:off x="5902730" y="5109822"/>
              <a:ext cx="1223520" cy="1223520"/>
            </a:xfrm>
            <a:prstGeom prst="rect">
              <a:avLst/>
            </a:prstGeom>
            <a:noFill/>
          </p:spPr>
        </p:pic>
        <p:pic>
          <p:nvPicPr>
            <p:cNvPr id="56" name="Picture 13" descr="C:\Users\dcsdcr\AppData\Local\Microsoft\Windows\Temporary Internet Files\Content.IE5\4DNQ87XT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 rot="2526289">
              <a:off x="7630842" y="5052895"/>
              <a:ext cx="1223520" cy="1223520"/>
            </a:xfrm>
            <a:prstGeom prst="rect">
              <a:avLst/>
            </a:prstGeom>
            <a:noFill/>
          </p:spPr>
        </p:pic>
        <p:cxnSp>
          <p:nvCxnSpPr>
            <p:cNvPr id="57" name="Straight Arrow Connector 56"/>
            <p:cNvCxnSpPr/>
            <p:nvPr/>
          </p:nvCxnSpPr>
          <p:spPr>
            <a:xfrm>
              <a:off x="5334000" y="2723172"/>
              <a:ext cx="609600" cy="1349235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5715000" y="2723172"/>
              <a:ext cx="1663546" cy="1455825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370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9" grpId="0"/>
      <p:bldP spid="9" grpId="1"/>
      <p:bldP spid="14" grpId="0"/>
      <p:bldP spid="14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2590800" y="5122333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" name="Group 2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6" name="Flowchart: Connector 5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Owner</a:t>
                </a: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Freeform 3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8"/>
          <p:cNvGrpSpPr/>
          <p:nvPr/>
        </p:nvGrpSpPr>
        <p:grpSpPr>
          <a:xfrm>
            <a:off x="7542636" y="5097567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Contri-butor</a:t>
                </a:r>
                <a:endParaRPr lang="en-US" dirty="0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 11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loud 17"/>
          <p:cNvSpPr/>
          <p:nvPr/>
        </p:nvSpPr>
        <p:spPr>
          <a:xfrm>
            <a:off x="1984376" y="914400"/>
            <a:ext cx="2816225" cy="1066800"/>
          </a:xfrm>
          <a:prstGeom prst="cloud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Repo on </a:t>
            </a:r>
            <a:br>
              <a:rPr lang="en-US" dirty="0"/>
            </a:br>
            <a:r>
              <a:rPr lang="en-US" dirty="0"/>
              <a:t>GitHub</a:t>
            </a:r>
          </a:p>
        </p:txBody>
      </p:sp>
      <p:sp>
        <p:nvSpPr>
          <p:cNvPr id="19" name="AutoShape 2" descr="http://www.macdrifter.com/theme/images/octocat-snow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data:image/png;base64,iVBORw0KGgoAAAANSUhEUgAAAOEAAADhCAMAAAAJbSJIAAAAz1BMVEUAAAD////c3NwxMTtjY2MjIyo2NkEvLzjX19gdHSM6OkYODhEzMz0WFho9PUkrKzRCQk8mJi4WFhsICAmgoKGzs7MfHyURERUbGxpTU1Pn5+c6OjpmZmZEREW1tbaMjIwnJyeWlpaCgoKoqKh6eno9PT1bW1tubm6bm5vx8fHOzs5KSlnBwcEWFxctLS0jIyNveX1LS0wgKS22wMWiq68MFhrv+PwtNjvd6OzByMzx+/1YY2eWoKQ6REgRGx5GUFiIkpckMDh4iI15iZQAEhovYvGPAAAL1klEQVR4nO2deXeiShOHUQRkF3GJiLuRuMRMJpktmdzJzXu//2d6wSWJC1rVXYBzDs8f986ZEamf3XRVV1fTgpCTk5OTk5OTk5OTk5OTk5MDwm2aqiQ5iiFblcp8RaViyYbiSJJqNt2s7eNDVxVZUUJxtqNW9U9iXL2qOnYoUwk/oOrZWciFqcy1sKF2lO0TKg2bV5srZnp2kaCrjjgXVfgFavhx5+9pS0dWRLuKvapqi4rsJGEPMU2rYktNxmslu2IxXpsSpiNr6MbbparJzsU+lKoiKgQt0Ay/BvEIp0dzrjSInJvbUOaX1lldyZJJfbcrW9IlBQOOKHM+fodUZfFiRlZ9nsxzoyrzi/CQVZu2f37GlRXyvoG2QVGkJL9fUpRsH8eqYSdsgGsbGTaj6WgpPCi6llkIoFp2OjeyrWwiAElM7ac1xUQf9uM0tZQacI2tpR3kqEoj3Rs2Uo5VRSN1X6wbYno3c0UlvZt9oIhpuUY9WScfj6Sk03PUSmazt3RurWYZDuvz5CVKVqZxomsl/YQ0UvdLezS1ZN1UQ8t84u0mKlHKXmAkMbmOqmbdRdc0taSGG7VyAS0Y4SbkNJxLERhJTCJJ5RoXlKZVjQR+bchS0p1fKrXabN9/1ZmUSvfQT6v0YbgC6RfDQki53sOLLNUWXnjtFHyBQx38KwbkU+XCGm+0RH277003V8J/G4NWogpLqRU+KLeg370cTD8uq4NNcm3KccE1QI6wVPhMHaRR7xU/X1SEG9WkHG2Aua76jsLCtPbxTx2/V6sXVyxqtbG/Na5T3L3Gu4ZbpVrwz55BAnqfPWtDe8e315Ph6ODvVyx6fqu+/5fTAGGXQxW+mSJsRugeUbI4rm6r5/CvBgjDdKp8JnTWee2dUgNkhLFMnbPoOcCG9oX71BUKEkXStipDP0miEO4uVhCszCLcTgZtCHXUp3BAwcyKZQYKBYN7liEjMmsnx00gPaR9OvghisHB/EQECqc+2kK+wUZF/UIDfoVeH22jzBWfGqiooZ2JQgk+UhyiInNr/AoLiyuskS5PYgqXuLhdECjEOkQhSmmgL9mi44L3EYXAQmGMttNiXkmpoAKGCY3AgtfB2lmtYK/Y0MC1/pGJAhuLW6ylBmOiX0YNpAMqgYUCZo64QmJz+03UiitJyLYBkcpYo7NV7uKCBaJhZg0ilbHGZopOUSNUf0apcIG1FTnqrzFRfZtqIF3jod2+zJDPwEwqBOGGVCEqH7WCYYqBvKR83mwM2Fli2CDosUbGTUpoBTKEbja2EV1c+fEdscIZbt0jpIqtJVZxxdstYoVFtL9wsdNECbc+VzpvNAp8bCpgS1CR2eQge4Umcs0U6UFJIxo2hUiTq8hJ5QW0oYCr6cd6lwt4DoUmyl9gp5SXoBBltInNfPiXoNBAjI7oyQhBHpFfIWa6h5vdh9wSKyyjYxoBNdNHhmwRxApnfawBAipwM/EV42RpqDVdlvygDn9vQQM/2SJJBn+An1tEyOCUG8NKQI9WIX5+GAFfZWGo4qB1iFN83jsCWhUjCAxbUzuEycTQWYBrFHeogkvdWPZNdikVohOma3QN+smT4Y/b7rSCkh+Me8NBvdvt1iO6ddJsolfffm/4/8GwNw78UtDqtM95A3DcFvfBq864Vhv2er36zXDcanWuItb/ctum7Ka+vv3eiE6rNR7e1MP7Dmu1cedEphGqMLaxu72gNOksjy+c1AgVHr/97bIzKQW9brzl0MdLBT6w7t2yFXbYoDQMf9wuoUcMO2nYVYbhNwet1vIOnjGC7sKEOIv7YDDqDceDQfiYhB22HfYqsqTwdBJ20nbUNcNvH4yHvdEggA2uUHdx5pfo+7VyfRD4/n27//nnXVJlhXe7Yb997/vBoF6u+f1zlkN7X+wE/7bjB6G6cUwx9oQmOC3GzCva41Bl4HdOrJ9Cp/mx++/GvVh1K4YkCk+tWYQqeyfiHReYjYodc6/vzlxJMZ6eC0nvTiWLge6CoyyVPwCvnb8Jv+k8hbe8HZVPYBoKhRJX+R62MpHRdM7i6QHzkDpj3DKFNp23PPx+xBSjzngbEG46fwF8B9+O5aDPfdvEFF7Nor1cpd2/bC88sErPGxPt8Qeajk3pX6/tHO1lcd1JrTs7q7K4qA/ZZvQcpqN3ww42TXFoaf/eH4+6x2VOF6NeMLlGF7GdwAUqRCcxfgSboPt4Ywximo9gZNkDmsbArHCseHjeFM96xzbkxa+esuUMTwBdUbKxtYyFm2198JHCyVNFDOBdmEAawLUZ6Oe2/Cks/hGEdSrqYOvZ8tRYM2VZgDkBtG2wS9yPhZ8v7wts+8ticQ9h4fgPwgd0oRs6y9rypVD+KmxL24q7Eu9OZxln5+ZjOMBvlsG6/P9W/12uY25vZwZ7rmZxgrzVacCGM75kZ9shbz6ermC/CfcjVrYFihjgnQ9f57fife3CW5Subm+XpUVxf5gpXu1Nrjjng7vAqzHQ7mJD/NpFcTMzLm53f9U22tkWCmOAOwHWvafLWIWDyZ7CySalU2a703HA+3kFCbyGs8cgRuC0daBwk3okVQh/+RC6VvOdmGRbcbuC+q6wtPkDpUJEgQXj9oWI46n9dBRiNohgjjXYY3gsSktHIeadNVxnFAwPJ/fpKHQQJSTY2HsPv1ZfzGazRX009lJUiHFy8AXxOK76/X60WFtOUSFq5k72Wq8UFUJTGGvI3ouyp7C7jXsSUAivpong76Yb9hTWth4zAYXI9BLVq8jTU4htFKpump5CbDDNHJrukZ5C7BsxOQK3HVJTiNvTG4EuhD7OVuFmbjH6b5M9nVArxG92Jnk/0Vbh9HGTzZhuI7rZA/HsCT43fIf/ZWg/WqXhuZXE6cOr3/rBfSsmcxl+lM/8+V2fPZ2Rt+F7uT545roZW5fDBUG7vDwc5KDOtaX3+MJ+P8YwkzEfpd+/fsep2/L0m3khkW0yBC0S2+W5y6gv4nuXsbeyHQ3B4hK/PXLWtk0f/mEwFe8M1+DfgfrG0X7v+HhrYe+PPQQ91hBtuviNtpR5OovcwkZTmhjyirST44VmFUyHeaYSWCjgHIfO4dcczP7oBzqFv1BW8pyx1wS+m3UFMIKB4H1FGKmLPNMgzPk8dAILHiZSFXneSBdKhDcihafYKvwGt1DnE4h4P6vwSKfwAWEh9zta4VOM9k8qgU8I+/jnsSb8XUM+0Vgz/QI3Tyc4HRGRdbsnEfiEEIhMA8eAOHrl6y9+gai9h02SlCAqZPjC+TCW31C2oYKueETMw9wecmj8OcS4+nAYpDrHA3nOwssDy46EJ+8XNo+hkh0yie/tbyNoGmojr1x/wzVfBOHhTAwb9L+2gkdgf/35MGZKKOJecnwG1EuvP/Hjf4+/it7Rqv3vU88rzh4Zmo7TpuO4rO9Ajfj28vz2+lobjUbdxWLx0A3/MHp9/fL8518ekxrEByKZJOeB6N9CiAyzqI96buLeFJk0OmP95CkaSZ/AjcFlLZ88iZbiabXnEKnqDHZJ6xju89h0pwTtoiVxYh0DTjItKESPd0YHAe8iJTnoJXhAJhiqIooYuKoWScBUILKgZ/0sOlS1TPFkO6ImNop+xuJMUPJgpCEwjCcyc/1iWnGVSnBSFgNVvjNzUKhZeA0psYOOj2HyrGix4VAdBQjFRu8W5sI00h/CHY5NGWjU9PuMEFWjUB/JG4vCWE3CjZHOs69q2Xlg3bAT/3F1G7FKS4+rJnSQ+zvhDbLOnihJnrmuEp9NzYZpawk5DlOzMwmeDpG0ROZs8iXMt7dUK2z1j/GoSiXlGOYctkjpOlQNtWiZDq6kAA8oP4tqKVLWA+hxXNGyq5ymuVXbEi9T3gpXEmWeOYAZXn6hzfeOq0pyhW0q7toVWcrcv8NoWJotmYhgSzclW7OSWG1JDL0hK4pmQ1rEVW1NUeTGRa3egXBNyVGsuezEDz5u1ZHnluJI5t/RN4/TdIzK3JIV25E+4diKbM0rhkO/0JkNblMNG1SUZS1ElsWw2dTm39xuOTk5OTk5OTk5OTk5OTk5OcT8H24/v59Zn5VBAAAAAElFTkSuQmCC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228" y="1143000"/>
            <a:ext cx="1301372" cy="10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5029200" y="1383268"/>
            <a:ext cx="1495212" cy="369332"/>
            <a:chOff x="3505200" y="1143000"/>
            <a:chExt cx="1495212" cy="369332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505200" y="1447800"/>
              <a:ext cx="1495212" cy="8467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33800" y="1143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1. fork</a:t>
              </a:r>
            </a:p>
          </p:txBody>
        </p:sp>
      </p:grpSp>
      <p:sp>
        <p:nvSpPr>
          <p:cNvPr id="27" name="Cloud 26"/>
          <p:cNvSpPr/>
          <p:nvPr/>
        </p:nvSpPr>
        <p:spPr>
          <a:xfrm>
            <a:off x="6792278" y="863600"/>
            <a:ext cx="2816225" cy="1066800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Forked repo on </a:t>
            </a:r>
            <a:br>
              <a:rPr lang="en-US" dirty="0"/>
            </a:br>
            <a:r>
              <a:rPr lang="en-US" dirty="0"/>
              <a:t>GitHub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326868" y="2019301"/>
            <a:ext cx="369334" cy="2059463"/>
            <a:chOff x="5802868" y="2019300"/>
            <a:chExt cx="369334" cy="2059463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6172201" y="2019300"/>
              <a:ext cx="1" cy="2059463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6200000">
              <a:off x="5530334" y="324433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2. clone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001000" y="2742514"/>
            <a:ext cx="1302704" cy="1381618"/>
            <a:chOff x="6477000" y="2742514"/>
            <a:chExt cx="1302704" cy="1381618"/>
          </a:xfrm>
        </p:grpSpPr>
        <p:sp>
          <p:nvSpPr>
            <p:cNvPr id="33" name="TextBox 32"/>
            <p:cNvSpPr txBox="1"/>
            <p:nvPr/>
          </p:nvSpPr>
          <p:spPr>
            <a:xfrm>
              <a:off x="6477000" y="3200802"/>
              <a:ext cx="13027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3. update, stage, commit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671999" y="2742514"/>
              <a:ext cx="695504" cy="458567"/>
            </a:xfrm>
            <a:custGeom>
              <a:avLst/>
              <a:gdLst>
                <a:gd name="connsiteX0" fmla="*/ 40598 w 695504"/>
                <a:gd name="connsiteY0" fmla="*/ 458567 h 458567"/>
                <a:gd name="connsiteX1" fmla="*/ 65998 w 695504"/>
                <a:gd name="connsiteY1" fmla="*/ 69101 h 458567"/>
                <a:gd name="connsiteX2" fmla="*/ 658664 w 695504"/>
                <a:gd name="connsiteY2" fmla="*/ 35234 h 458567"/>
                <a:gd name="connsiteX3" fmla="*/ 582464 w 695504"/>
                <a:gd name="connsiteY3" fmla="*/ 441634 h 45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04" h="458567">
                  <a:moveTo>
                    <a:pt x="40598" y="458567"/>
                  </a:moveTo>
                  <a:cubicBezTo>
                    <a:pt x="1792" y="299111"/>
                    <a:pt x="-37013" y="139656"/>
                    <a:pt x="65998" y="69101"/>
                  </a:cubicBezTo>
                  <a:cubicBezTo>
                    <a:pt x="169009" y="-1454"/>
                    <a:pt x="572586" y="-26855"/>
                    <a:pt x="658664" y="35234"/>
                  </a:cubicBezTo>
                  <a:cubicBezTo>
                    <a:pt x="744742" y="97323"/>
                    <a:pt x="663603" y="269478"/>
                    <a:pt x="582464" y="441634"/>
                  </a:cubicBezTo>
                </a:path>
              </a:pathLst>
            </a:cu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Can 33"/>
          <p:cNvSpPr/>
          <p:nvPr/>
        </p:nvSpPr>
        <p:spPr>
          <a:xfrm>
            <a:off x="7696201" y="4191001"/>
            <a:ext cx="1839277" cy="528533"/>
          </a:xfrm>
          <a:prstGeom prst="can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repo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9371436" y="1930401"/>
            <a:ext cx="421733" cy="2148362"/>
            <a:chOff x="7847435" y="1930401"/>
            <a:chExt cx="421733" cy="2148362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7847435" y="1930401"/>
              <a:ext cx="2" cy="2148362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rot="16200000">
              <a:off x="7627302" y="309193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4. push</a:t>
              </a:r>
            </a:p>
          </p:txBody>
        </p:sp>
      </p:grpSp>
      <p:sp>
        <p:nvSpPr>
          <p:cNvPr id="48" name="Can 47"/>
          <p:cNvSpPr/>
          <p:nvPr/>
        </p:nvSpPr>
        <p:spPr>
          <a:xfrm>
            <a:off x="2737115" y="4343400"/>
            <a:ext cx="1839277" cy="528533"/>
          </a:xfrm>
          <a:prstGeom prst="can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repo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9601200" y="4124133"/>
            <a:ext cx="304800" cy="640399"/>
            <a:chOff x="8382000" y="4343400"/>
            <a:chExt cx="304800" cy="640399"/>
          </a:xfrm>
        </p:grpSpPr>
        <p:sp>
          <p:nvSpPr>
            <p:cNvPr id="54" name="Flowchart: Connector 53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7" idx="0"/>
              <a:endCxn id="54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9239144" y="223202"/>
            <a:ext cx="304800" cy="640399"/>
            <a:chOff x="8382000" y="4343400"/>
            <a:chExt cx="304800" cy="640399"/>
          </a:xfrm>
        </p:grpSpPr>
        <p:sp>
          <p:nvSpPr>
            <p:cNvPr id="62" name="Flowchart: Connector 61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>
              <a:stCxn id="63" idx="0"/>
              <a:endCxn id="62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cxnSp>
        <p:nvCxnSpPr>
          <p:cNvPr id="74" name="Straight Arrow Connector 73"/>
          <p:cNvCxnSpPr/>
          <p:nvPr/>
        </p:nvCxnSpPr>
        <p:spPr>
          <a:xfrm flipV="1">
            <a:off x="3210680" y="2107903"/>
            <a:ext cx="2" cy="214836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94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34" grpId="0" animBg="1"/>
      <p:bldP spid="48" grpId="0" animBg="1"/>
    </p:bldLst>
  </p:timing>
</p:sld>
</file>

<file path=ppt/theme/theme1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305</Words>
  <Application>Microsoft Office PowerPoint</Application>
  <PresentationFormat>Widescreen</PresentationFormat>
  <Paragraphs>74</Paragraphs>
  <Slides>16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Bradley Hand ITC</vt:lpstr>
      <vt:lpstr>Rockwell Extra Bold</vt:lpstr>
      <vt:lpstr>Consolas</vt:lpstr>
      <vt:lpstr>Calibri</vt:lpstr>
      <vt:lpstr>4_green-UP</vt:lpstr>
      <vt:lpstr>2_green-UP</vt:lpstr>
      <vt:lpstr>WARNING</vt:lpstr>
      <vt:lpstr>Scenario: Developing software</vt:lpstr>
      <vt:lpstr>PowerPoint Presentation</vt:lpstr>
      <vt:lpstr>PowerPoint Presentation</vt:lpstr>
      <vt:lpstr>PowerPoint Presentation</vt:lpstr>
      <vt:lpstr>PowerPoint Presentation</vt:lpstr>
      <vt:lpstr>Revision Control Software</vt:lpstr>
      <vt:lpstr>Revision Control Software</vt:lpstr>
      <vt:lpstr>PowerPoint Presentation</vt:lpstr>
      <vt:lpstr>PowerPoint Presentation</vt:lpstr>
      <vt:lpstr>PowerPoint Presentation</vt:lpstr>
      <vt:lpstr>Prime Your Primary Weapon: Introducing IDEs</vt:lpstr>
      <vt:lpstr>PowerPoint Presentation</vt:lpstr>
      <vt:lpstr>Integrated Development Environments (IDEs)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workshop;akshay@nus.edu.sg</dc:creator>
  <cp:lastModifiedBy>Akshay Narayan</cp:lastModifiedBy>
  <cp:revision>105</cp:revision>
  <dcterms:created xsi:type="dcterms:W3CDTF">2006-08-16T00:00:00Z</dcterms:created>
  <dcterms:modified xsi:type="dcterms:W3CDTF">2020-08-13T09:33:21Z</dcterms:modified>
</cp:coreProperties>
</file>